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Helvetica 55 Roman" panose="020B060402020202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Nunito Light" panose="020B0604020202020204" charset="0"/>
      <p:regular r:id="rId24"/>
      <p:bold r:id="rId25"/>
      <p:italic r:id="rId26"/>
      <p:boldItalic r:id="rId27"/>
    </p:embeddedFont>
    <p:embeddedFont>
      <p:font typeface="Nunito" panose="020B0604020202020204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orient="horz" pos="2472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guNEPdBAd3BvSKORcbawc3jrZg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1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D0D55D-5959-4619-BCDA-4F1B6F35724D}">
  <a:tblStyle styleId="{D3D0D55D-5959-4619-BCDA-4F1B6F3572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6" d="100"/>
          <a:sy n="86" d="100"/>
        </p:scale>
        <p:origin x="60" y="60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bg1"/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45C-479F-BED6-2039D8BCC8E1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A8-4405-A380-7565C81E98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  <a:alpha val="34000"/>
              </a:schemeClr>
            </a:solidFill>
            <a:ln w="12700">
              <a:solidFill>
                <a:schemeClr val="bg1"/>
              </a:solidFill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A8-4405-A380-7565C81E98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81726080"/>
        <c:axId val="81748352"/>
      </c:barChart>
      <c:catAx>
        <c:axId val="81726080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81748352"/>
        <c:crosses val="autoZero"/>
        <c:auto val="1"/>
        <c:lblAlgn val="ctr"/>
        <c:lblOffset val="100"/>
        <c:noMultiLvlLbl val="0"/>
      </c:catAx>
      <c:valAx>
        <c:axId val="81748352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8172608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E1-479C-A5C8-5B2E8F1689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E1-479C-A5C8-5B2E8F1689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81963264"/>
        <c:axId val="81965056"/>
      </c:barChart>
      <c:catAx>
        <c:axId val="81963264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81965056"/>
        <c:crosses val="autoZero"/>
        <c:auto val="1"/>
        <c:lblAlgn val="ctr"/>
        <c:lblOffset val="100"/>
        <c:noMultiLvlLbl val="0"/>
      </c:catAx>
      <c:valAx>
        <c:axId val="81965056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8196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F0"/>
            </a:solidFill>
            <a:ln w="12700">
              <a:solidFill>
                <a:schemeClr val="bg1"/>
              </a:solidFill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8-4E2B-8297-F8568C4CD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>
                <a:alpha val="34000"/>
              </a:schemeClr>
            </a:solidFill>
            <a:ln w="12700">
              <a:solidFill>
                <a:schemeClr val="bg1"/>
              </a:solidFill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C8-4E2B-8297-F8568C4CD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81996416"/>
        <c:axId val="82002304"/>
      </c:barChart>
      <c:catAx>
        <c:axId val="8199641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82002304"/>
        <c:crosses val="autoZero"/>
        <c:auto val="1"/>
        <c:lblAlgn val="ctr"/>
        <c:lblOffset val="100"/>
        <c:noMultiLvlLbl val="0"/>
      </c:catAx>
      <c:valAx>
        <c:axId val="82002304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819964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bg1"/>
              </a:solidFill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D2-4C26-B38B-DE1022EC9C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  <a:alpha val="34000"/>
              </a:schemeClr>
            </a:solidFill>
            <a:ln w="12700">
              <a:solidFill>
                <a:schemeClr val="bg1"/>
              </a:solidFill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D2-4C26-B38B-DE1022EC9C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423651200"/>
        <c:axId val="423652736"/>
      </c:barChart>
      <c:catAx>
        <c:axId val="423651200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423652736"/>
        <c:crosses val="autoZero"/>
        <c:auto val="1"/>
        <c:lblAlgn val="ctr"/>
        <c:lblOffset val="100"/>
        <c:noMultiLvlLbl val="0"/>
      </c:catAx>
      <c:valAx>
        <c:axId val="423652736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42365120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c7cf513d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obkecat databazu, datovy model a backend - rest API resources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Llukas</a:t>
            </a:r>
            <a:endParaRPr/>
          </a:p>
        </p:txBody>
      </p:sp>
      <p:sp>
        <p:nvSpPr>
          <p:cNvPr id="126" name="Google Shape;126;g6c7cf513d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to keep of prioritisation process. we used I/E  krat C - impact vs. confidence vs. efficient, which helped to organize development process. we focused on the most important features . next features gonna be done to gate 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LUKAS</a:t>
            </a:r>
            <a:endParaRPr/>
          </a:p>
        </p:txBody>
      </p:sp>
      <p:sp>
        <p:nvSpPr>
          <p:cNvPr id="134" name="Google Shape;13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LUKAS</a:t>
            </a:r>
            <a:endParaRPr sz="1400"/>
          </a:p>
          <a:p>
            <a:pPr marL="22860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Prečo sa robi</a:t>
            </a:r>
            <a:endParaRPr sz="1400"/>
          </a:p>
          <a:p>
            <a:pPr marL="228600" lvl="0" indent="-139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Prezentacia aplikacie</a:t>
            </a:r>
            <a:endParaRPr sz="1400"/>
          </a:p>
          <a:p>
            <a:pPr marL="228600" lvl="0" indent="-139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Zber beta testerov ktori su potrebni na test funkcionalit este pred finalnou verziou app.</a:t>
            </a:r>
            <a:endParaRPr sz="1400"/>
          </a:p>
          <a:p>
            <a:pPr marL="228600" lvl="0" indent="-139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Aktualne screen mozete vidiet</a:t>
            </a:r>
            <a:endParaRPr sz="1400"/>
          </a:p>
        </p:txBody>
      </p:sp>
      <p:sp>
        <p:nvSpPr>
          <p:cNvPr id="163" name="Google Shape;1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c7ce00884_0_5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6c7ce00884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c7ce00884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6c7ce00884_0_4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6c7ce00884_0_4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2949C"/>
              </a:buClr>
              <a:buSzPts val="2400"/>
              <a:buNone/>
              <a:defRPr sz="2400">
                <a:solidFill>
                  <a:srgbClr val="92949C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2000"/>
              <a:buNone/>
              <a:defRPr sz="2000">
                <a:solidFill>
                  <a:srgbClr val="92949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800"/>
              <a:buNone/>
              <a:defRPr sz="1800">
                <a:solidFill>
                  <a:srgbClr val="92949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2949C"/>
              </a:buClr>
              <a:buSzPts val="1600"/>
              <a:buNone/>
              <a:defRPr sz="1600">
                <a:solidFill>
                  <a:srgbClr val="92949C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11" hidden="1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think-cell Slide" r:id="rId14" imgW="1588" imgH="1588" progId="TCLayout.ActiveDocument.1">
                  <p:embed/>
                </p:oleObj>
              </mc:Choice>
              <mc:Fallback>
                <p:oleObj name="think-cell Slide" r:id="rId14" imgW="1588" imgH="1588" progId="TCLayout.ActiveDocument.1">
                  <p:embed/>
                  <p:pic>
                    <p:nvPicPr>
                      <p:cNvPr id="10" name="Google Shape;10;p11"/>
                      <p:cNvPicPr preferRelativeResize="0"/>
                      <p:nvPr/>
                    </p:nvPicPr>
                    <p:blipFill rotWithShape="1">
                      <a:blip r:embed="rId1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Google Shape;11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sz="4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2949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tags" Target="../tags/tag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9.bin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3.jpg"/><Relationship Id="rId5" Type="http://schemas.openxmlformats.org/officeDocument/2006/relationships/image" Target="../media/image1.png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tags" Target="../tags/tag5.xml"/><Relationship Id="rId7" Type="http://schemas.openxmlformats.org/officeDocument/2006/relationships/chart" Target="../charts/chart1.xml"/><Relationship Id="rId2" Type="http://schemas.openxmlformats.org/officeDocument/2006/relationships/tags" Target="../tags/tag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5.bin"/><Relationship Id="rId10" Type="http://schemas.openxmlformats.org/officeDocument/2006/relationships/chart" Target="../charts/chart4.xml"/><Relationship Id="rId4" Type="http://schemas.openxmlformats.org/officeDocument/2006/relationships/slideLayout" Target="../slideLayouts/slideLayout7.xml"/><Relationship Id="rId9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7.jpg"/><Relationship Id="rId5" Type="http://schemas.openxmlformats.org/officeDocument/2006/relationships/image" Target="../media/image1.png"/><Relationship Id="rId4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tags" Target="../tags/tag6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7.gif"/><Relationship Id="rId5" Type="http://schemas.openxmlformats.org/officeDocument/2006/relationships/image" Target="../media/image1.png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" name="Google Shape;90;p1" hidden="1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name="think-cell Slide" r:id="rId4" imgW="1588" imgH="1588" progId="TCLayout.ActiveDocument.1">
                  <p:embed/>
                </p:oleObj>
              </mc:Choice>
              <mc:Fallback>
                <p:oleObj name="think-cell Slide" r:id="rId4" imgW="1588" imgH="1588" progId="TCLayout.ActiveDocument.1">
                  <p:embed/>
                  <p:pic>
                    <p:nvPicPr>
                      <p:cNvPr id="90" name="Google Shape;90;p1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1" name="Google Shape;91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8049" y="-6466899"/>
            <a:ext cx="12813403" cy="160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287100" y="3757614"/>
            <a:ext cx="6928088" cy="2140422"/>
          </a:xfrm>
          <a:prstGeom prst="rect">
            <a:avLst/>
          </a:prstGeom>
          <a:solidFill>
            <a:srgbClr val="BE1622">
              <a:alpha val="8274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540628" y="3866735"/>
            <a:ext cx="6847800" cy="20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Bratislava c</a:t>
            </a:r>
            <a:r>
              <a:rPr lang="en-US" sz="60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ity </a:t>
            </a:r>
            <a:r>
              <a:rPr lang="en-US" sz="6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app</a:t>
            </a:r>
            <a:endParaRPr dirty="0"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Team </a:t>
            </a:r>
            <a:r>
              <a:rPr lang="en-US" sz="3600" b="1" dirty="0" err="1" smtClean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Bratislava_app</a:t>
            </a:r>
            <a:endParaRPr sz="36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GATE 3</a:t>
            </a:r>
            <a:endParaRPr sz="20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659452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think-cell Slide" r:id="rId5" imgW="470" imgH="469" progId="TCLayout.ActiveDocument.1">
                  <p:embed/>
                </p:oleObj>
              </mc:Choice>
              <mc:Fallback>
                <p:oleObj name="think-cell Slide" r:id="rId5" imgW="470" imgH="46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9" name="Google Shape;199;g6c7ce00884_0_42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588" y="1588"/>
            <a:ext cx="1588" cy="1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6c7ce00884_0_42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-4887500" y="-471945"/>
            <a:ext cx="11042381" cy="7375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6c7ce00884_0_426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6c7ce00884_0_4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04" name="Google Shape;204;g6c7ce00884_0_426"/>
          <p:cNvSpPr/>
          <p:nvPr/>
        </p:nvSpPr>
        <p:spPr>
          <a:xfrm>
            <a:off x="6871184" y="1553337"/>
            <a:ext cx="914400" cy="9144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5" name="Google Shape;205;g6c7ce00884_0_426" descr="This image is an icon of pen and paper. "/>
          <p:cNvGrpSpPr/>
          <p:nvPr/>
        </p:nvGrpSpPr>
        <p:grpSpPr>
          <a:xfrm>
            <a:off x="7198537" y="1881337"/>
            <a:ext cx="260280" cy="258775"/>
            <a:chOff x="7018338" y="4656138"/>
            <a:chExt cx="287412" cy="285750"/>
          </a:xfrm>
        </p:grpSpPr>
        <p:sp>
          <p:nvSpPr>
            <p:cNvPr id="206" name="Google Shape;206;g6c7ce00884_0_426"/>
            <p:cNvSpPr/>
            <p:nvPr/>
          </p:nvSpPr>
          <p:spPr>
            <a:xfrm>
              <a:off x="7018338" y="4656138"/>
              <a:ext cx="230189" cy="285750"/>
            </a:xfrm>
            <a:custGeom>
              <a:avLst/>
              <a:gdLst/>
              <a:ahLst/>
              <a:cxnLst/>
              <a:rect l="l" t="t" r="r" b="b"/>
              <a:pathLst>
                <a:path w="723" h="903" extrusionOk="0">
                  <a:moveTo>
                    <a:pt x="513" y="421"/>
                  </a:moveTo>
                  <a:lnTo>
                    <a:pt x="362" y="421"/>
                  </a:lnTo>
                  <a:lnTo>
                    <a:pt x="359" y="421"/>
                  </a:lnTo>
                  <a:lnTo>
                    <a:pt x="356" y="420"/>
                  </a:lnTo>
                  <a:lnTo>
                    <a:pt x="354" y="418"/>
                  </a:lnTo>
                  <a:lnTo>
                    <a:pt x="351" y="416"/>
                  </a:lnTo>
                  <a:lnTo>
                    <a:pt x="349" y="414"/>
                  </a:lnTo>
                  <a:lnTo>
                    <a:pt x="348" y="412"/>
                  </a:lnTo>
                  <a:lnTo>
                    <a:pt x="347" y="409"/>
                  </a:lnTo>
                  <a:lnTo>
                    <a:pt x="347" y="406"/>
                  </a:lnTo>
                  <a:lnTo>
                    <a:pt x="347" y="403"/>
                  </a:lnTo>
                  <a:lnTo>
                    <a:pt x="348" y="400"/>
                  </a:lnTo>
                  <a:lnTo>
                    <a:pt x="349" y="398"/>
                  </a:lnTo>
                  <a:lnTo>
                    <a:pt x="351" y="396"/>
                  </a:lnTo>
                  <a:lnTo>
                    <a:pt x="354" y="394"/>
                  </a:lnTo>
                  <a:lnTo>
                    <a:pt x="356" y="393"/>
                  </a:lnTo>
                  <a:lnTo>
                    <a:pt x="359" y="391"/>
                  </a:lnTo>
                  <a:lnTo>
                    <a:pt x="362" y="391"/>
                  </a:lnTo>
                  <a:lnTo>
                    <a:pt x="513" y="391"/>
                  </a:lnTo>
                  <a:lnTo>
                    <a:pt x="515" y="391"/>
                  </a:lnTo>
                  <a:lnTo>
                    <a:pt x="519" y="393"/>
                  </a:lnTo>
                  <a:lnTo>
                    <a:pt x="521" y="394"/>
                  </a:lnTo>
                  <a:lnTo>
                    <a:pt x="523" y="396"/>
                  </a:lnTo>
                  <a:lnTo>
                    <a:pt x="525" y="398"/>
                  </a:lnTo>
                  <a:lnTo>
                    <a:pt x="526" y="400"/>
                  </a:lnTo>
                  <a:lnTo>
                    <a:pt x="528" y="403"/>
                  </a:lnTo>
                  <a:lnTo>
                    <a:pt x="528" y="406"/>
                  </a:lnTo>
                  <a:lnTo>
                    <a:pt x="528" y="409"/>
                  </a:lnTo>
                  <a:lnTo>
                    <a:pt x="526" y="412"/>
                  </a:lnTo>
                  <a:lnTo>
                    <a:pt x="525" y="414"/>
                  </a:lnTo>
                  <a:lnTo>
                    <a:pt x="523" y="416"/>
                  </a:lnTo>
                  <a:lnTo>
                    <a:pt x="521" y="418"/>
                  </a:lnTo>
                  <a:lnTo>
                    <a:pt x="519" y="420"/>
                  </a:lnTo>
                  <a:lnTo>
                    <a:pt x="515" y="421"/>
                  </a:lnTo>
                  <a:lnTo>
                    <a:pt x="513" y="421"/>
                  </a:lnTo>
                  <a:close/>
                  <a:moveTo>
                    <a:pt x="513" y="572"/>
                  </a:moveTo>
                  <a:lnTo>
                    <a:pt x="362" y="572"/>
                  </a:lnTo>
                  <a:lnTo>
                    <a:pt x="359" y="571"/>
                  </a:lnTo>
                  <a:lnTo>
                    <a:pt x="356" y="571"/>
                  </a:lnTo>
                  <a:lnTo>
                    <a:pt x="354" y="569"/>
                  </a:lnTo>
                  <a:lnTo>
                    <a:pt x="351" y="568"/>
                  </a:lnTo>
                  <a:lnTo>
                    <a:pt x="349" y="565"/>
                  </a:lnTo>
                  <a:lnTo>
                    <a:pt x="348" y="563"/>
                  </a:lnTo>
                  <a:lnTo>
                    <a:pt x="347" y="560"/>
                  </a:lnTo>
                  <a:lnTo>
                    <a:pt x="347" y="556"/>
                  </a:lnTo>
                  <a:lnTo>
                    <a:pt x="347" y="554"/>
                  </a:lnTo>
                  <a:lnTo>
                    <a:pt x="348" y="551"/>
                  </a:lnTo>
                  <a:lnTo>
                    <a:pt x="349" y="548"/>
                  </a:lnTo>
                  <a:lnTo>
                    <a:pt x="351" y="546"/>
                  </a:lnTo>
                  <a:lnTo>
                    <a:pt x="354" y="544"/>
                  </a:lnTo>
                  <a:lnTo>
                    <a:pt x="356" y="543"/>
                  </a:lnTo>
                  <a:lnTo>
                    <a:pt x="359" y="542"/>
                  </a:lnTo>
                  <a:lnTo>
                    <a:pt x="362" y="542"/>
                  </a:lnTo>
                  <a:lnTo>
                    <a:pt x="513" y="542"/>
                  </a:lnTo>
                  <a:lnTo>
                    <a:pt x="515" y="542"/>
                  </a:lnTo>
                  <a:lnTo>
                    <a:pt x="519" y="543"/>
                  </a:lnTo>
                  <a:lnTo>
                    <a:pt x="521" y="544"/>
                  </a:lnTo>
                  <a:lnTo>
                    <a:pt x="523" y="546"/>
                  </a:lnTo>
                  <a:lnTo>
                    <a:pt x="525" y="548"/>
                  </a:lnTo>
                  <a:lnTo>
                    <a:pt x="526" y="551"/>
                  </a:lnTo>
                  <a:lnTo>
                    <a:pt x="528" y="554"/>
                  </a:lnTo>
                  <a:lnTo>
                    <a:pt x="528" y="556"/>
                  </a:lnTo>
                  <a:lnTo>
                    <a:pt x="528" y="560"/>
                  </a:lnTo>
                  <a:lnTo>
                    <a:pt x="526" y="563"/>
                  </a:lnTo>
                  <a:lnTo>
                    <a:pt x="525" y="565"/>
                  </a:lnTo>
                  <a:lnTo>
                    <a:pt x="523" y="568"/>
                  </a:lnTo>
                  <a:lnTo>
                    <a:pt x="521" y="569"/>
                  </a:lnTo>
                  <a:lnTo>
                    <a:pt x="519" y="571"/>
                  </a:lnTo>
                  <a:lnTo>
                    <a:pt x="515" y="571"/>
                  </a:lnTo>
                  <a:lnTo>
                    <a:pt x="513" y="572"/>
                  </a:lnTo>
                  <a:close/>
                  <a:moveTo>
                    <a:pt x="513" y="722"/>
                  </a:moveTo>
                  <a:lnTo>
                    <a:pt x="362" y="722"/>
                  </a:lnTo>
                  <a:lnTo>
                    <a:pt x="359" y="722"/>
                  </a:lnTo>
                  <a:lnTo>
                    <a:pt x="356" y="721"/>
                  </a:lnTo>
                  <a:lnTo>
                    <a:pt x="354" y="720"/>
                  </a:lnTo>
                  <a:lnTo>
                    <a:pt x="351" y="718"/>
                  </a:lnTo>
                  <a:lnTo>
                    <a:pt x="349" y="716"/>
                  </a:lnTo>
                  <a:lnTo>
                    <a:pt x="348" y="713"/>
                  </a:lnTo>
                  <a:lnTo>
                    <a:pt x="347" y="710"/>
                  </a:lnTo>
                  <a:lnTo>
                    <a:pt x="347" y="708"/>
                  </a:lnTo>
                  <a:lnTo>
                    <a:pt x="347" y="704"/>
                  </a:lnTo>
                  <a:lnTo>
                    <a:pt x="348" y="702"/>
                  </a:lnTo>
                  <a:lnTo>
                    <a:pt x="349" y="699"/>
                  </a:lnTo>
                  <a:lnTo>
                    <a:pt x="351" y="696"/>
                  </a:lnTo>
                  <a:lnTo>
                    <a:pt x="354" y="695"/>
                  </a:lnTo>
                  <a:lnTo>
                    <a:pt x="356" y="693"/>
                  </a:lnTo>
                  <a:lnTo>
                    <a:pt x="359" y="693"/>
                  </a:lnTo>
                  <a:lnTo>
                    <a:pt x="362" y="692"/>
                  </a:lnTo>
                  <a:lnTo>
                    <a:pt x="513" y="692"/>
                  </a:lnTo>
                  <a:lnTo>
                    <a:pt x="515" y="693"/>
                  </a:lnTo>
                  <a:lnTo>
                    <a:pt x="519" y="693"/>
                  </a:lnTo>
                  <a:lnTo>
                    <a:pt x="521" y="695"/>
                  </a:lnTo>
                  <a:lnTo>
                    <a:pt x="523" y="696"/>
                  </a:lnTo>
                  <a:lnTo>
                    <a:pt x="525" y="699"/>
                  </a:lnTo>
                  <a:lnTo>
                    <a:pt x="526" y="702"/>
                  </a:lnTo>
                  <a:lnTo>
                    <a:pt x="528" y="704"/>
                  </a:lnTo>
                  <a:lnTo>
                    <a:pt x="528" y="708"/>
                  </a:lnTo>
                  <a:lnTo>
                    <a:pt x="528" y="710"/>
                  </a:lnTo>
                  <a:lnTo>
                    <a:pt x="526" y="713"/>
                  </a:lnTo>
                  <a:lnTo>
                    <a:pt x="525" y="716"/>
                  </a:lnTo>
                  <a:lnTo>
                    <a:pt x="523" y="718"/>
                  </a:lnTo>
                  <a:lnTo>
                    <a:pt x="521" y="720"/>
                  </a:lnTo>
                  <a:lnTo>
                    <a:pt x="519" y="721"/>
                  </a:lnTo>
                  <a:lnTo>
                    <a:pt x="515" y="722"/>
                  </a:lnTo>
                  <a:lnTo>
                    <a:pt x="513" y="722"/>
                  </a:lnTo>
                  <a:close/>
                  <a:moveTo>
                    <a:pt x="312" y="326"/>
                  </a:moveTo>
                  <a:lnTo>
                    <a:pt x="237" y="402"/>
                  </a:lnTo>
                  <a:lnTo>
                    <a:pt x="232" y="405"/>
                  </a:lnTo>
                  <a:lnTo>
                    <a:pt x="226" y="406"/>
                  </a:lnTo>
                  <a:lnTo>
                    <a:pt x="220" y="405"/>
                  </a:lnTo>
                  <a:lnTo>
                    <a:pt x="216" y="402"/>
                  </a:lnTo>
                  <a:lnTo>
                    <a:pt x="200" y="387"/>
                  </a:lnTo>
                  <a:lnTo>
                    <a:pt x="199" y="385"/>
                  </a:lnTo>
                  <a:lnTo>
                    <a:pt x="198" y="381"/>
                  </a:lnTo>
                  <a:lnTo>
                    <a:pt x="197" y="379"/>
                  </a:lnTo>
                  <a:lnTo>
                    <a:pt x="197" y="376"/>
                  </a:lnTo>
                  <a:lnTo>
                    <a:pt x="197" y="373"/>
                  </a:lnTo>
                  <a:lnTo>
                    <a:pt x="198" y="370"/>
                  </a:lnTo>
                  <a:lnTo>
                    <a:pt x="199" y="368"/>
                  </a:lnTo>
                  <a:lnTo>
                    <a:pt x="200" y="365"/>
                  </a:lnTo>
                  <a:lnTo>
                    <a:pt x="203" y="363"/>
                  </a:lnTo>
                  <a:lnTo>
                    <a:pt x="206" y="362"/>
                  </a:lnTo>
                  <a:lnTo>
                    <a:pt x="208" y="361"/>
                  </a:lnTo>
                  <a:lnTo>
                    <a:pt x="211" y="361"/>
                  </a:lnTo>
                  <a:lnTo>
                    <a:pt x="214" y="361"/>
                  </a:lnTo>
                  <a:lnTo>
                    <a:pt x="217" y="362"/>
                  </a:lnTo>
                  <a:lnTo>
                    <a:pt x="219" y="363"/>
                  </a:lnTo>
                  <a:lnTo>
                    <a:pt x="221" y="365"/>
                  </a:lnTo>
                  <a:lnTo>
                    <a:pt x="226" y="370"/>
                  </a:lnTo>
                  <a:lnTo>
                    <a:pt x="290" y="306"/>
                  </a:lnTo>
                  <a:lnTo>
                    <a:pt x="294" y="303"/>
                  </a:lnTo>
                  <a:lnTo>
                    <a:pt x="296" y="302"/>
                  </a:lnTo>
                  <a:lnTo>
                    <a:pt x="298" y="301"/>
                  </a:lnTo>
                  <a:lnTo>
                    <a:pt x="302" y="301"/>
                  </a:lnTo>
                  <a:lnTo>
                    <a:pt x="304" y="301"/>
                  </a:lnTo>
                  <a:lnTo>
                    <a:pt x="307" y="302"/>
                  </a:lnTo>
                  <a:lnTo>
                    <a:pt x="310" y="303"/>
                  </a:lnTo>
                  <a:lnTo>
                    <a:pt x="312" y="306"/>
                  </a:lnTo>
                  <a:lnTo>
                    <a:pt x="314" y="308"/>
                  </a:lnTo>
                  <a:lnTo>
                    <a:pt x="315" y="310"/>
                  </a:lnTo>
                  <a:lnTo>
                    <a:pt x="316" y="312"/>
                  </a:lnTo>
                  <a:lnTo>
                    <a:pt x="316" y="316"/>
                  </a:lnTo>
                  <a:lnTo>
                    <a:pt x="316" y="319"/>
                  </a:lnTo>
                  <a:lnTo>
                    <a:pt x="315" y="321"/>
                  </a:lnTo>
                  <a:lnTo>
                    <a:pt x="314" y="324"/>
                  </a:lnTo>
                  <a:lnTo>
                    <a:pt x="312" y="326"/>
                  </a:lnTo>
                  <a:close/>
                  <a:moveTo>
                    <a:pt x="312" y="477"/>
                  </a:moveTo>
                  <a:lnTo>
                    <a:pt x="237" y="552"/>
                  </a:lnTo>
                  <a:lnTo>
                    <a:pt x="232" y="555"/>
                  </a:lnTo>
                  <a:lnTo>
                    <a:pt x="226" y="556"/>
                  </a:lnTo>
                  <a:lnTo>
                    <a:pt x="220" y="555"/>
                  </a:lnTo>
                  <a:lnTo>
                    <a:pt x="216" y="552"/>
                  </a:lnTo>
                  <a:lnTo>
                    <a:pt x="200" y="537"/>
                  </a:lnTo>
                  <a:lnTo>
                    <a:pt x="199" y="535"/>
                  </a:lnTo>
                  <a:lnTo>
                    <a:pt x="198" y="533"/>
                  </a:lnTo>
                  <a:lnTo>
                    <a:pt x="197" y="529"/>
                  </a:lnTo>
                  <a:lnTo>
                    <a:pt x="197" y="527"/>
                  </a:lnTo>
                  <a:lnTo>
                    <a:pt x="197" y="524"/>
                  </a:lnTo>
                  <a:lnTo>
                    <a:pt x="198" y="521"/>
                  </a:lnTo>
                  <a:lnTo>
                    <a:pt x="199" y="518"/>
                  </a:lnTo>
                  <a:lnTo>
                    <a:pt x="200" y="516"/>
                  </a:lnTo>
                  <a:lnTo>
                    <a:pt x="203" y="514"/>
                  </a:lnTo>
                  <a:lnTo>
                    <a:pt x="206" y="512"/>
                  </a:lnTo>
                  <a:lnTo>
                    <a:pt x="208" y="512"/>
                  </a:lnTo>
                  <a:lnTo>
                    <a:pt x="211" y="511"/>
                  </a:lnTo>
                  <a:lnTo>
                    <a:pt x="214" y="512"/>
                  </a:lnTo>
                  <a:lnTo>
                    <a:pt x="217" y="512"/>
                  </a:lnTo>
                  <a:lnTo>
                    <a:pt x="219" y="514"/>
                  </a:lnTo>
                  <a:lnTo>
                    <a:pt x="221" y="516"/>
                  </a:lnTo>
                  <a:lnTo>
                    <a:pt x="226" y="520"/>
                  </a:lnTo>
                  <a:lnTo>
                    <a:pt x="290" y="456"/>
                  </a:lnTo>
                  <a:lnTo>
                    <a:pt x="294" y="454"/>
                  </a:lnTo>
                  <a:lnTo>
                    <a:pt x="296" y="452"/>
                  </a:lnTo>
                  <a:lnTo>
                    <a:pt x="298" y="451"/>
                  </a:lnTo>
                  <a:lnTo>
                    <a:pt x="302" y="451"/>
                  </a:lnTo>
                  <a:lnTo>
                    <a:pt x="304" y="451"/>
                  </a:lnTo>
                  <a:lnTo>
                    <a:pt x="307" y="452"/>
                  </a:lnTo>
                  <a:lnTo>
                    <a:pt x="310" y="454"/>
                  </a:lnTo>
                  <a:lnTo>
                    <a:pt x="312" y="456"/>
                  </a:lnTo>
                  <a:lnTo>
                    <a:pt x="314" y="458"/>
                  </a:lnTo>
                  <a:lnTo>
                    <a:pt x="315" y="460"/>
                  </a:lnTo>
                  <a:lnTo>
                    <a:pt x="316" y="464"/>
                  </a:lnTo>
                  <a:lnTo>
                    <a:pt x="316" y="466"/>
                  </a:lnTo>
                  <a:lnTo>
                    <a:pt x="316" y="469"/>
                  </a:lnTo>
                  <a:lnTo>
                    <a:pt x="315" y="472"/>
                  </a:lnTo>
                  <a:lnTo>
                    <a:pt x="314" y="475"/>
                  </a:lnTo>
                  <a:lnTo>
                    <a:pt x="312" y="477"/>
                  </a:lnTo>
                  <a:close/>
                  <a:moveTo>
                    <a:pt x="164" y="236"/>
                  </a:moveTo>
                  <a:lnTo>
                    <a:pt x="162" y="237"/>
                  </a:lnTo>
                  <a:lnTo>
                    <a:pt x="158" y="238"/>
                  </a:lnTo>
                  <a:lnTo>
                    <a:pt x="157" y="238"/>
                  </a:lnTo>
                  <a:lnTo>
                    <a:pt x="155" y="238"/>
                  </a:lnTo>
                  <a:lnTo>
                    <a:pt x="153" y="239"/>
                  </a:lnTo>
                  <a:lnTo>
                    <a:pt x="151" y="239"/>
                  </a:lnTo>
                  <a:lnTo>
                    <a:pt x="151" y="180"/>
                  </a:lnTo>
                  <a:lnTo>
                    <a:pt x="217" y="180"/>
                  </a:lnTo>
                  <a:lnTo>
                    <a:pt x="214" y="188"/>
                  </a:lnTo>
                  <a:lnTo>
                    <a:pt x="208" y="197"/>
                  </a:lnTo>
                  <a:lnTo>
                    <a:pt x="203" y="205"/>
                  </a:lnTo>
                  <a:lnTo>
                    <a:pt x="197" y="212"/>
                  </a:lnTo>
                  <a:lnTo>
                    <a:pt x="190" y="220"/>
                  </a:lnTo>
                  <a:lnTo>
                    <a:pt x="182" y="225"/>
                  </a:lnTo>
                  <a:lnTo>
                    <a:pt x="173" y="231"/>
                  </a:lnTo>
                  <a:lnTo>
                    <a:pt x="164" y="236"/>
                  </a:lnTo>
                  <a:close/>
                  <a:moveTo>
                    <a:pt x="121" y="166"/>
                  </a:moveTo>
                  <a:lnTo>
                    <a:pt x="121" y="256"/>
                  </a:lnTo>
                  <a:lnTo>
                    <a:pt x="121" y="601"/>
                  </a:lnTo>
                  <a:lnTo>
                    <a:pt x="31" y="601"/>
                  </a:lnTo>
                  <a:lnTo>
                    <a:pt x="31" y="135"/>
                  </a:lnTo>
                  <a:lnTo>
                    <a:pt x="31" y="125"/>
                  </a:lnTo>
                  <a:lnTo>
                    <a:pt x="33" y="115"/>
                  </a:lnTo>
                  <a:lnTo>
                    <a:pt x="35" y="105"/>
                  </a:lnTo>
                  <a:lnTo>
                    <a:pt x="39" y="94"/>
                  </a:lnTo>
                  <a:lnTo>
                    <a:pt x="43" y="85"/>
                  </a:lnTo>
                  <a:lnTo>
                    <a:pt x="48" y="77"/>
                  </a:lnTo>
                  <a:lnTo>
                    <a:pt x="53" y="68"/>
                  </a:lnTo>
                  <a:lnTo>
                    <a:pt x="60" y="62"/>
                  </a:lnTo>
                  <a:lnTo>
                    <a:pt x="67" y="55"/>
                  </a:lnTo>
                  <a:lnTo>
                    <a:pt x="75" y="48"/>
                  </a:lnTo>
                  <a:lnTo>
                    <a:pt x="83" y="42"/>
                  </a:lnTo>
                  <a:lnTo>
                    <a:pt x="92" y="38"/>
                  </a:lnTo>
                  <a:lnTo>
                    <a:pt x="101" y="35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5" y="30"/>
                  </a:lnTo>
                  <a:lnTo>
                    <a:pt x="150" y="36"/>
                  </a:lnTo>
                  <a:lnTo>
                    <a:pt x="164" y="41"/>
                  </a:lnTo>
                  <a:lnTo>
                    <a:pt x="176" y="48"/>
                  </a:lnTo>
                  <a:lnTo>
                    <a:pt x="188" y="56"/>
                  </a:lnTo>
                  <a:lnTo>
                    <a:pt x="197" y="63"/>
                  </a:lnTo>
                  <a:lnTo>
                    <a:pt x="205" y="71"/>
                  </a:lnTo>
                  <a:lnTo>
                    <a:pt x="210" y="80"/>
                  </a:lnTo>
                  <a:lnTo>
                    <a:pt x="216" y="88"/>
                  </a:lnTo>
                  <a:lnTo>
                    <a:pt x="220" y="99"/>
                  </a:lnTo>
                  <a:lnTo>
                    <a:pt x="224" y="110"/>
                  </a:lnTo>
                  <a:lnTo>
                    <a:pt x="226" y="123"/>
                  </a:lnTo>
                  <a:lnTo>
                    <a:pt x="226" y="135"/>
                  </a:lnTo>
                  <a:lnTo>
                    <a:pt x="226" y="143"/>
                  </a:lnTo>
                  <a:lnTo>
                    <a:pt x="225" y="150"/>
                  </a:lnTo>
                  <a:lnTo>
                    <a:pt x="136" y="150"/>
                  </a:lnTo>
                  <a:lnTo>
                    <a:pt x="133" y="151"/>
                  </a:lnTo>
                  <a:lnTo>
                    <a:pt x="130" y="151"/>
                  </a:lnTo>
                  <a:lnTo>
                    <a:pt x="128" y="153"/>
                  </a:lnTo>
                  <a:lnTo>
                    <a:pt x="125" y="154"/>
                  </a:lnTo>
                  <a:lnTo>
                    <a:pt x="123" y="156"/>
                  </a:lnTo>
                  <a:lnTo>
                    <a:pt x="122" y="160"/>
                  </a:lnTo>
                  <a:lnTo>
                    <a:pt x="121" y="162"/>
                  </a:lnTo>
                  <a:lnTo>
                    <a:pt x="121" y="166"/>
                  </a:lnTo>
                  <a:close/>
                  <a:moveTo>
                    <a:pt x="587" y="0"/>
                  </a:moveTo>
                  <a:lnTo>
                    <a:pt x="136" y="0"/>
                  </a:lnTo>
                  <a:lnTo>
                    <a:pt x="136" y="0"/>
                  </a:lnTo>
                  <a:lnTo>
                    <a:pt x="135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1"/>
                  </a:lnTo>
                  <a:lnTo>
                    <a:pt x="104" y="2"/>
                  </a:lnTo>
                  <a:lnTo>
                    <a:pt x="92" y="5"/>
                  </a:lnTo>
                  <a:lnTo>
                    <a:pt x="80" y="11"/>
                  </a:lnTo>
                  <a:lnTo>
                    <a:pt x="69" y="16"/>
                  </a:lnTo>
                  <a:lnTo>
                    <a:pt x="58" y="23"/>
                  </a:lnTo>
                  <a:lnTo>
                    <a:pt x="48" y="31"/>
                  </a:lnTo>
                  <a:lnTo>
                    <a:pt x="39" y="40"/>
                  </a:lnTo>
                  <a:lnTo>
                    <a:pt x="31" y="49"/>
                  </a:lnTo>
                  <a:lnTo>
                    <a:pt x="23" y="59"/>
                  </a:lnTo>
                  <a:lnTo>
                    <a:pt x="16" y="71"/>
                  </a:lnTo>
                  <a:lnTo>
                    <a:pt x="10" y="83"/>
                  </a:lnTo>
                  <a:lnTo>
                    <a:pt x="6" y="95"/>
                  </a:lnTo>
                  <a:lnTo>
                    <a:pt x="4" y="108"/>
                  </a:lnTo>
                  <a:lnTo>
                    <a:pt x="1" y="121"/>
                  </a:lnTo>
                  <a:lnTo>
                    <a:pt x="0" y="135"/>
                  </a:lnTo>
                  <a:lnTo>
                    <a:pt x="0" y="617"/>
                  </a:lnTo>
                  <a:lnTo>
                    <a:pt x="1" y="620"/>
                  </a:lnTo>
                  <a:lnTo>
                    <a:pt x="1" y="623"/>
                  </a:lnTo>
                  <a:lnTo>
                    <a:pt x="4" y="625"/>
                  </a:lnTo>
                  <a:lnTo>
                    <a:pt x="5" y="627"/>
                  </a:lnTo>
                  <a:lnTo>
                    <a:pt x="7" y="630"/>
                  </a:lnTo>
                  <a:lnTo>
                    <a:pt x="9" y="631"/>
                  </a:lnTo>
                  <a:lnTo>
                    <a:pt x="13" y="632"/>
                  </a:lnTo>
                  <a:lnTo>
                    <a:pt x="16" y="632"/>
                  </a:lnTo>
                  <a:lnTo>
                    <a:pt x="121" y="632"/>
                  </a:lnTo>
                  <a:lnTo>
                    <a:pt x="121" y="888"/>
                  </a:lnTo>
                  <a:lnTo>
                    <a:pt x="121" y="891"/>
                  </a:lnTo>
                  <a:lnTo>
                    <a:pt x="122" y="894"/>
                  </a:lnTo>
                  <a:lnTo>
                    <a:pt x="123" y="896"/>
                  </a:lnTo>
                  <a:lnTo>
                    <a:pt x="125" y="898"/>
                  </a:lnTo>
                  <a:lnTo>
                    <a:pt x="128" y="901"/>
                  </a:lnTo>
                  <a:lnTo>
                    <a:pt x="130" y="902"/>
                  </a:lnTo>
                  <a:lnTo>
                    <a:pt x="133" y="903"/>
                  </a:lnTo>
                  <a:lnTo>
                    <a:pt x="136" y="903"/>
                  </a:lnTo>
                  <a:lnTo>
                    <a:pt x="587" y="903"/>
                  </a:lnTo>
                  <a:lnTo>
                    <a:pt x="591" y="903"/>
                  </a:lnTo>
                  <a:lnTo>
                    <a:pt x="593" y="902"/>
                  </a:lnTo>
                  <a:lnTo>
                    <a:pt x="596" y="901"/>
                  </a:lnTo>
                  <a:lnTo>
                    <a:pt x="599" y="898"/>
                  </a:lnTo>
                  <a:lnTo>
                    <a:pt x="600" y="896"/>
                  </a:lnTo>
                  <a:lnTo>
                    <a:pt x="602" y="894"/>
                  </a:lnTo>
                  <a:lnTo>
                    <a:pt x="602" y="891"/>
                  </a:lnTo>
                  <a:lnTo>
                    <a:pt x="603" y="888"/>
                  </a:lnTo>
                  <a:lnTo>
                    <a:pt x="603" y="269"/>
                  </a:lnTo>
                  <a:lnTo>
                    <a:pt x="615" y="267"/>
                  </a:lnTo>
                  <a:lnTo>
                    <a:pt x="627" y="264"/>
                  </a:lnTo>
                  <a:lnTo>
                    <a:pt x="638" y="259"/>
                  </a:lnTo>
                  <a:lnTo>
                    <a:pt x="648" y="255"/>
                  </a:lnTo>
                  <a:lnTo>
                    <a:pt x="660" y="248"/>
                  </a:lnTo>
                  <a:lnTo>
                    <a:pt x="670" y="241"/>
                  </a:lnTo>
                  <a:lnTo>
                    <a:pt x="679" y="232"/>
                  </a:lnTo>
                  <a:lnTo>
                    <a:pt x="687" y="224"/>
                  </a:lnTo>
                  <a:lnTo>
                    <a:pt x="695" y="214"/>
                  </a:lnTo>
                  <a:lnTo>
                    <a:pt x="703" y="204"/>
                  </a:lnTo>
                  <a:lnTo>
                    <a:pt x="708" y="194"/>
                  </a:lnTo>
                  <a:lnTo>
                    <a:pt x="714" y="182"/>
                  </a:lnTo>
                  <a:lnTo>
                    <a:pt x="717" y="171"/>
                  </a:lnTo>
                  <a:lnTo>
                    <a:pt x="721" y="160"/>
                  </a:lnTo>
                  <a:lnTo>
                    <a:pt x="723" y="147"/>
                  </a:lnTo>
                  <a:lnTo>
                    <a:pt x="723" y="135"/>
                  </a:lnTo>
                  <a:lnTo>
                    <a:pt x="723" y="121"/>
                  </a:lnTo>
                  <a:lnTo>
                    <a:pt x="721" y="109"/>
                  </a:lnTo>
                  <a:lnTo>
                    <a:pt x="717" y="97"/>
                  </a:lnTo>
                  <a:lnTo>
                    <a:pt x="712" y="84"/>
                  </a:lnTo>
                  <a:lnTo>
                    <a:pt x="706" y="72"/>
                  </a:lnTo>
                  <a:lnTo>
                    <a:pt x="699" y="60"/>
                  </a:lnTo>
                  <a:lnTo>
                    <a:pt x="691" y="50"/>
                  </a:lnTo>
                  <a:lnTo>
                    <a:pt x="682" y="40"/>
                  </a:lnTo>
                  <a:lnTo>
                    <a:pt x="672" y="32"/>
                  </a:lnTo>
                  <a:lnTo>
                    <a:pt x="662" y="23"/>
                  </a:lnTo>
                  <a:lnTo>
                    <a:pt x="651" y="16"/>
                  </a:lnTo>
                  <a:lnTo>
                    <a:pt x="638" y="11"/>
                  </a:lnTo>
                  <a:lnTo>
                    <a:pt x="627" y="6"/>
                  </a:lnTo>
                  <a:lnTo>
                    <a:pt x="613" y="3"/>
                  </a:lnTo>
                  <a:lnTo>
                    <a:pt x="601" y="1"/>
                  </a:lnTo>
                  <a:lnTo>
                    <a:pt x="587" y="0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g6c7ce00884_0_426"/>
            <p:cNvSpPr/>
            <p:nvPr/>
          </p:nvSpPr>
          <p:spPr>
            <a:xfrm>
              <a:off x="7239000" y="4722813"/>
              <a:ext cx="66675" cy="128588"/>
            </a:xfrm>
            <a:custGeom>
              <a:avLst/>
              <a:gdLst/>
              <a:ahLst/>
              <a:cxnLst/>
              <a:rect l="l" t="t" r="r" b="b"/>
              <a:pathLst>
                <a:path w="210" h="407" extrusionOk="0">
                  <a:moveTo>
                    <a:pt x="135" y="0"/>
                  </a:moveTo>
                  <a:lnTo>
                    <a:pt x="123" y="1"/>
                  </a:lnTo>
                  <a:lnTo>
                    <a:pt x="111" y="3"/>
                  </a:lnTo>
                  <a:lnTo>
                    <a:pt x="101" y="8"/>
                  </a:lnTo>
                  <a:lnTo>
                    <a:pt x="91" y="14"/>
                  </a:lnTo>
                  <a:lnTo>
                    <a:pt x="82" y="21"/>
                  </a:lnTo>
                  <a:lnTo>
                    <a:pt x="74" y="29"/>
                  </a:lnTo>
                  <a:lnTo>
                    <a:pt x="67" y="37"/>
                  </a:lnTo>
                  <a:lnTo>
                    <a:pt x="63" y="45"/>
                  </a:lnTo>
                  <a:lnTo>
                    <a:pt x="50" y="47"/>
                  </a:lnTo>
                  <a:lnTo>
                    <a:pt x="39" y="52"/>
                  </a:lnTo>
                  <a:lnTo>
                    <a:pt x="33" y="54"/>
                  </a:lnTo>
                  <a:lnTo>
                    <a:pt x="28" y="57"/>
                  </a:lnTo>
                  <a:lnTo>
                    <a:pt x="23" y="61"/>
                  </a:lnTo>
                  <a:lnTo>
                    <a:pt x="19" y="65"/>
                  </a:lnTo>
                  <a:lnTo>
                    <a:pt x="14" y="70"/>
                  </a:lnTo>
                  <a:lnTo>
                    <a:pt x="11" y="75"/>
                  </a:lnTo>
                  <a:lnTo>
                    <a:pt x="7" y="81"/>
                  </a:lnTo>
                  <a:lnTo>
                    <a:pt x="4" y="88"/>
                  </a:lnTo>
                  <a:lnTo>
                    <a:pt x="2" y="95"/>
                  </a:lnTo>
                  <a:lnTo>
                    <a:pt x="1" y="102"/>
                  </a:lnTo>
                  <a:lnTo>
                    <a:pt x="0" y="110"/>
                  </a:lnTo>
                  <a:lnTo>
                    <a:pt x="0" y="119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1" y="398"/>
                  </a:lnTo>
                  <a:lnTo>
                    <a:pt x="2" y="401"/>
                  </a:lnTo>
                  <a:lnTo>
                    <a:pt x="3" y="403"/>
                  </a:lnTo>
                  <a:lnTo>
                    <a:pt x="5" y="405"/>
                  </a:lnTo>
                  <a:lnTo>
                    <a:pt x="9" y="406"/>
                  </a:lnTo>
                  <a:lnTo>
                    <a:pt x="11" y="407"/>
                  </a:lnTo>
                  <a:lnTo>
                    <a:pt x="14" y="407"/>
                  </a:lnTo>
                  <a:lnTo>
                    <a:pt x="18" y="407"/>
                  </a:lnTo>
                  <a:lnTo>
                    <a:pt x="20" y="406"/>
                  </a:lnTo>
                  <a:lnTo>
                    <a:pt x="22" y="405"/>
                  </a:lnTo>
                  <a:lnTo>
                    <a:pt x="24" y="403"/>
                  </a:lnTo>
                  <a:lnTo>
                    <a:pt x="27" y="401"/>
                  </a:lnTo>
                  <a:lnTo>
                    <a:pt x="28" y="398"/>
                  </a:lnTo>
                  <a:lnTo>
                    <a:pt x="29" y="395"/>
                  </a:lnTo>
                  <a:lnTo>
                    <a:pt x="29" y="393"/>
                  </a:lnTo>
                  <a:lnTo>
                    <a:pt x="29" y="119"/>
                  </a:lnTo>
                  <a:lnTo>
                    <a:pt x="30" y="110"/>
                  </a:lnTo>
                  <a:lnTo>
                    <a:pt x="31" y="101"/>
                  </a:lnTo>
                  <a:lnTo>
                    <a:pt x="35" y="95"/>
                  </a:lnTo>
                  <a:lnTo>
                    <a:pt x="38" y="89"/>
                  </a:lnTo>
                  <a:lnTo>
                    <a:pt x="42" y="84"/>
                  </a:lnTo>
                  <a:lnTo>
                    <a:pt x="48" y="81"/>
                  </a:lnTo>
                  <a:lnTo>
                    <a:pt x="54" y="78"/>
                  </a:lnTo>
                  <a:lnTo>
                    <a:pt x="59" y="76"/>
                  </a:lnTo>
                  <a:lnTo>
                    <a:pt x="59" y="331"/>
                  </a:lnTo>
                  <a:lnTo>
                    <a:pt x="210" y="331"/>
                  </a:lnTo>
                  <a:lnTo>
                    <a:pt x="210" y="60"/>
                  </a:lnTo>
                  <a:lnTo>
                    <a:pt x="210" y="55"/>
                  </a:lnTo>
                  <a:lnTo>
                    <a:pt x="209" y="49"/>
                  </a:lnTo>
                  <a:lnTo>
                    <a:pt x="206" y="45"/>
                  </a:lnTo>
                  <a:lnTo>
                    <a:pt x="203" y="39"/>
                  </a:lnTo>
                  <a:lnTo>
                    <a:pt x="196" y="29"/>
                  </a:lnTo>
                  <a:lnTo>
                    <a:pt x="186" y="20"/>
                  </a:lnTo>
                  <a:lnTo>
                    <a:pt x="175" y="12"/>
                  </a:lnTo>
                  <a:lnTo>
                    <a:pt x="162" y="5"/>
                  </a:lnTo>
                  <a:lnTo>
                    <a:pt x="155" y="3"/>
                  </a:lnTo>
                  <a:lnTo>
                    <a:pt x="149" y="1"/>
                  </a:lnTo>
                  <a:lnTo>
                    <a:pt x="142" y="0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g6c7ce00884_0_426"/>
            <p:cNvSpPr/>
            <p:nvPr/>
          </p:nvSpPr>
          <p:spPr>
            <a:xfrm>
              <a:off x="7258050" y="4913313"/>
              <a:ext cx="47625" cy="28575"/>
            </a:xfrm>
            <a:custGeom>
              <a:avLst/>
              <a:gdLst/>
              <a:ahLst/>
              <a:cxnLst/>
              <a:rect l="l" t="t" r="r" b="b"/>
              <a:pathLst>
                <a:path w="151" h="90" extrusionOk="0">
                  <a:moveTo>
                    <a:pt x="0" y="14"/>
                  </a:moveTo>
                  <a:lnTo>
                    <a:pt x="0" y="22"/>
                  </a:lnTo>
                  <a:lnTo>
                    <a:pt x="2" y="29"/>
                  </a:lnTo>
                  <a:lnTo>
                    <a:pt x="4" y="37"/>
                  </a:lnTo>
                  <a:lnTo>
                    <a:pt x="6" y="44"/>
                  </a:lnTo>
                  <a:lnTo>
                    <a:pt x="9" y="50"/>
                  </a:lnTo>
                  <a:lnTo>
                    <a:pt x="14" y="56"/>
                  </a:lnTo>
                  <a:lnTo>
                    <a:pt x="18" y="62"/>
                  </a:lnTo>
                  <a:lnTo>
                    <a:pt x="23" y="67"/>
                  </a:lnTo>
                  <a:lnTo>
                    <a:pt x="29" y="72"/>
                  </a:lnTo>
                  <a:lnTo>
                    <a:pt x="34" y="76"/>
                  </a:lnTo>
                  <a:lnTo>
                    <a:pt x="40" y="81"/>
                  </a:lnTo>
                  <a:lnTo>
                    <a:pt x="47" y="84"/>
                  </a:lnTo>
                  <a:lnTo>
                    <a:pt x="54" y="87"/>
                  </a:lnTo>
                  <a:lnTo>
                    <a:pt x="61" y="89"/>
                  </a:lnTo>
                  <a:lnTo>
                    <a:pt x="68" y="90"/>
                  </a:lnTo>
                  <a:lnTo>
                    <a:pt x="76" y="90"/>
                  </a:lnTo>
                  <a:lnTo>
                    <a:pt x="83" y="90"/>
                  </a:lnTo>
                  <a:lnTo>
                    <a:pt x="90" y="89"/>
                  </a:lnTo>
                  <a:lnTo>
                    <a:pt x="96" y="87"/>
                  </a:lnTo>
                  <a:lnTo>
                    <a:pt x="103" y="83"/>
                  </a:lnTo>
                  <a:lnTo>
                    <a:pt x="109" y="80"/>
                  </a:lnTo>
                  <a:lnTo>
                    <a:pt x="116" y="76"/>
                  </a:lnTo>
                  <a:lnTo>
                    <a:pt x="121" y="71"/>
                  </a:lnTo>
                  <a:lnTo>
                    <a:pt x="127" y="65"/>
                  </a:lnTo>
                  <a:lnTo>
                    <a:pt x="131" y="60"/>
                  </a:lnTo>
                  <a:lnTo>
                    <a:pt x="137" y="53"/>
                  </a:lnTo>
                  <a:lnTo>
                    <a:pt x="140" y="45"/>
                  </a:lnTo>
                  <a:lnTo>
                    <a:pt x="144" y="37"/>
                  </a:lnTo>
                  <a:lnTo>
                    <a:pt x="147" y="29"/>
                  </a:lnTo>
                  <a:lnTo>
                    <a:pt x="150" y="20"/>
                  </a:lnTo>
                  <a:lnTo>
                    <a:pt x="151" y="10"/>
                  </a:lnTo>
                  <a:lnTo>
                    <a:pt x="151" y="0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g6c7ce00884_0_426"/>
            <p:cNvSpPr/>
            <p:nvPr/>
          </p:nvSpPr>
          <p:spPr>
            <a:xfrm>
              <a:off x="7258050" y="4837113"/>
              <a:ext cx="47700" cy="66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0" name="Google Shape;210;g6c7ce00884_0_426"/>
          <p:cNvSpPr txBox="1"/>
          <p:nvPr/>
        </p:nvSpPr>
        <p:spPr>
          <a:xfrm>
            <a:off x="7968475" y="1790378"/>
            <a:ext cx="38601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Real-time data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6c7ce00884_0_426"/>
          <p:cNvSpPr/>
          <p:nvPr/>
        </p:nvSpPr>
        <p:spPr>
          <a:xfrm>
            <a:off x="6871184" y="2815208"/>
            <a:ext cx="914400" cy="9144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6c7ce00884_0_426"/>
          <p:cNvSpPr txBox="1"/>
          <p:nvPr/>
        </p:nvSpPr>
        <p:spPr>
          <a:xfrm>
            <a:off x="7968475" y="2815207"/>
            <a:ext cx="38601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Landing page hosting and sign-up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13" name="Google Shape;213;g6c7ce00884_0_426"/>
          <p:cNvSpPr/>
          <p:nvPr/>
        </p:nvSpPr>
        <p:spPr>
          <a:xfrm>
            <a:off x="6871184" y="4136377"/>
            <a:ext cx="914400" cy="9144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6c7ce00884_0_426"/>
          <p:cNvSpPr txBox="1"/>
          <p:nvPr/>
        </p:nvSpPr>
        <p:spPr>
          <a:xfrm>
            <a:off x="7968475" y="4327618"/>
            <a:ext cx="38601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Promo-video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5" name="Google Shape;215;g6c7ce00884_0_426" descr="This image is an icon of binoculars. "/>
          <p:cNvGrpSpPr/>
          <p:nvPr/>
        </p:nvGrpSpPr>
        <p:grpSpPr>
          <a:xfrm>
            <a:off x="7175281" y="4451246"/>
            <a:ext cx="306781" cy="284651"/>
            <a:chOff x="9879013" y="2500313"/>
            <a:chExt cx="285750" cy="265113"/>
          </a:xfrm>
        </p:grpSpPr>
        <p:sp>
          <p:nvSpPr>
            <p:cNvPr id="216" name="Google Shape;216;g6c7ce00884_0_426"/>
            <p:cNvSpPr/>
            <p:nvPr/>
          </p:nvSpPr>
          <p:spPr>
            <a:xfrm>
              <a:off x="10031413" y="2500313"/>
              <a:ext cx="133350" cy="265113"/>
            </a:xfrm>
            <a:custGeom>
              <a:avLst/>
              <a:gdLst/>
              <a:ahLst/>
              <a:cxnLst/>
              <a:rect l="l" t="t" r="r" b="b"/>
              <a:pathLst>
                <a:path w="420" h="832" extrusionOk="0">
                  <a:moveTo>
                    <a:pt x="210" y="802"/>
                  </a:moveTo>
                  <a:lnTo>
                    <a:pt x="192" y="802"/>
                  </a:lnTo>
                  <a:lnTo>
                    <a:pt x="174" y="799"/>
                  </a:lnTo>
                  <a:lnTo>
                    <a:pt x="156" y="795"/>
                  </a:lnTo>
                  <a:lnTo>
                    <a:pt x="140" y="788"/>
                  </a:lnTo>
                  <a:lnTo>
                    <a:pt x="124" y="781"/>
                  </a:lnTo>
                  <a:lnTo>
                    <a:pt x="109" y="772"/>
                  </a:lnTo>
                  <a:lnTo>
                    <a:pt x="95" y="761"/>
                  </a:lnTo>
                  <a:lnTo>
                    <a:pt x="82" y="749"/>
                  </a:lnTo>
                  <a:lnTo>
                    <a:pt x="71" y="737"/>
                  </a:lnTo>
                  <a:lnTo>
                    <a:pt x="61" y="723"/>
                  </a:lnTo>
                  <a:lnTo>
                    <a:pt x="51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3" y="658"/>
                  </a:lnTo>
                  <a:lnTo>
                    <a:pt x="31" y="640"/>
                  </a:lnTo>
                  <a:lnTo>
                    <a:pt x="30" y="622"/>
                  </a:lnTo>
                  <a:lnTo>
                    <a:pt x="31" y="607"/>
                  </a:lnTo>
                  <a:lnTo>
                    <a:pt x="34" y="592"/>
                  </a:lnTo>
                  <a:lnTo>
                    <a:pt x="38" y="576"/>
                  </a:lnTo>
                  <a:lnTo>
                    <a:pt x="45" y="561"/>
                  </a:lnTo>
                  <a:lnTo>
                    <a:pt x="52" y="546"/>
                  </a:lnTo>
                  <a:lnTo>
                    <a:pt x="62" y="531"/>
                  </a:lnTo>
                  <a:lnTo>
                    <a:pt x="73" y="517"/>
                  </a:lnTo>
                  <a:lnTo>
                    <a:pt x="85" y="503"/>
                  </a:lnTo>
                  <a:lnTo>
                    <a:pt x="97" y="490"/>
                  </a:lnTo>
                  <a:lnTo>
                    <a:pt x="112" y="479"/>
                  </a:lnTo>
                  <a:lnTo>
                    <a:pt x="128" y="469"/>
                  </a:lnTo>
                  <a:lnTo>
                    <a:pt x="144" y="460"/>
                  </a:lnTo>
                  <a:lnTo>
                    <a:pt x="161" y="454"/>
                  </a:lnTo>
                  <a:lnTo>
                    <a:pt x="178" y="448"/>
                  </a:lnTo>
                  <a:lnTo>
                    <a:pt x="186" y="446"/>
                  </a:lnTo>
                  <a:lnTo>
                    <a:pt x="196" y="445"/>
                  </a:lnTo>
                  <a:lnTo>
                    <a:pt x="205" y="444"/>
                  </a:lnTo>
                  <a:lnTo>
                    <a:pt x="214" y="444"/>
                  </a:lnTo>
                  <a:lnTo>
                    <a:pt x="224" y="444"/>
                  </a:lnTo>
                  <a:lnTo>
                    <a:pt x="234" y="445"/>
                  </a:lnTo>
                  <a:lnTo>
                    <a:pt x="243" y="447"/>
                  </a:lnTo>
                  <a:lnTo>
                    <a:pt x="253" y="449"/>
                  </a:lnTo>
                  <a:lnTo>
                    <a:pt x="263" y="451"/>
                  </a:lnTo>
                  <a:lnTo>
                    <a:pt x="272" y="456"/>
                  </a:lnTo>
                  <a:lnTo>
                    <a:pt x="281" y="459"/>
                  </a:lnTo>
                  <a:lnTo>
                    <a:pt x="291" y="464"/>
                  </a:lnTo>
                  <a:lnTo>
                    <a:pt x="300" y="470"/>
                  </a:lnTo>
                  <a:lnTo>
                    <a:pt x="309" y="475"/>
                  </a:lnTo>
                  <a:lnTo>
                    <a:pt x="317" y="481"/>
                  </a:lnTo>
                  <a:lnTo>
                    <a:pt x="327" y="489"/>
                  </a:lnTo>
                  <a:lnTo>
                    <a:pt x="344" y="505"/>
                  </a:lnTo>
                  <a:lnTo>
                    <a:pt x="360" y="522"/>
                  </a:lnTo>
                  <a:lnTo>
                    <a:pt x="367" y="534"/>
                  </a:lnTo>
                  <a:lnTo>
                    <a:pt x="373" y="545"/>
                  </a:lnTo>
                  <a:lnTo>
                    <a:pt x="378" y="556"/>
                  </a:lnTo>
                  <a:lnTo>
                    <a:pt x="383" y="569"/>
                  </a:lnTo>
                  <a:lnTo>
                    <a:pt x="386" y="582"/>
                  </a:lnTo>
                  <a:lnTo>
                    <a:pt x="388" y="595"/>
                  </a:lnTo>
                  <a:lnTo>
                    <a:pt x="390" y="609"/>
                  </a:lnTo>
                  <a:lnTo>
                    <a:pt x="390" y="622"/>
                  </a:lnTo>
                  <a:lnTo>
                    <a:pt x="389" y="640"/>
                  </a:lnTo>
                  <a:lnTo>
                    <a:pt x="387" y="658"/>
                  </a:lnTo>
                  <a:lnTo>
                    <a:pt x="383" y="676"/>
                  </a:lnTo>
                  <a:lnTo>
                    <a:pt x="376" y="693"/>
                  </a:lnTo>
                  <a:lnTo>
                    <a:pt x="369" y="708"/>
                  </a:lnTo>
                  <a:lnTo>
                    <a:pt x="359" y="723"/>
                  </a:lnTo>
                  <a:lnTo>
                    <a:pt x="350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8" y="802"/>
                  </a:lnTo>
                  <a:lnTo>
                    <a:pt x="210" y="802"/>
                  </a:lnTo>
                  <a:close/>
                  <a:moveTo>
                    <a:pt x="390" y="515"/>
                  </a:moveTo>
                  <a:lnTo>
                    <a:pt x="389" y="511"/>
                  </a:lnTo>
                  <a:lnTo>
                    <a:pt x="388" y="508"/>
                  </a:lnTo>
                  <a:lnTo>
                    <a:pt x="269" y="240"/>
                  </a:lnTo>
                  <a:lnTo>
                    <a:pt x="268" y="238"/>
                  </a:lnTo>
                  <a:lnTo>
                    <a:pt x="266" y="236"/>
                  </a:lnTo>
                  <a:lnTo>
                    <a:pt x="208" y="178"/>
                  </a:lnTo>
                  <a:lnTo>
                    <a:pt x="154" y="31"/>
                  </a:lnTo>
                  <a:lnTo>
                    <a:pt x="153" y="28"/>
                  </a:lnTo>
                  <a:lnTo>
                    <a:pt x="151" y="26"/>
                  </a:lnTo>
                  <a:lnTo>
                    <a:pt x="145" y="20"/>
                  </a:lnTo>
                  <a:lnTo>
                    <a:pt x="137" y="15"/>
                  </a:lnTo>
                  <a:lnTo>
                    <a:pt x="129" y="11"/>
                  </a:lnTo>
                  <a:lnTo>
                    <a:pt x="119" y="6"/>
                  </a:lnTo>
                  <a:lnTo>
                    <a:pt x="109" y="4"/>
                  </a:lnTo>
                  <a:lnTo>
                    <a:pt x="100" y="2"/>
                  </a:lnTo>
                  <a:lnTo>
                    <a:pt x="89" y="0"/>
                  </a:lnTo>
                  <a:lnTo>
                    <a:pt x="77" y="0"/>
                  </a:lnTo>
                  <a:lnTo>
                    <a:pt x="66" y="0"/>
                  </a:lnTo>
                  <a:lnTo>
                    <a:pt x="56" y="2"/>
                  </a:lnTo>
                  <a:lnTo>
                    <a:pt x="45" y="4"/>
                  </a:lnTo>
                  <a:lnTo>
                    <a:pt x="35" y="6"/>
                  </a:lnTo>
                  <a:lnTo>
                    <a:pt x="27" y="11"/>
                  </a:lnTo>
                  <a:lnTo>
                    <a:pt x="18" y="15"/>
                  </a:lnTo>
                  <a:lnTo>
                    <a:pt x="11" y="20"/>
                  </a:lnTo>
                  <a:lnTo>
                    <a:pt x="4" y="26"/>
                  </a:lnTo>
                  <a:lnTo>
                    <a:pt x="2" y="28"/>
                  </a:lnTo>
                  <a:lnTo>
                    <a:pt x="1" y="31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0" y="263"/>
                  </a:lnTo>
                  <a:lnTo>
                    <a:pt x="14" y="265"/>
                  </a:lnTo>
                  <a:lnTo>
                    <a:pt x="28" y="267"/>
                  </a:lnTo>
                  <a:lnTo>
                    <a:pt x="42" y="270"/>
                  </a:lnTo>
                  <a:lnTo>
                    <a:pt x="55" y="273"/>
                  </a:lnTo>
                  <a:lnTo>
                    <a:pt x="66" y="278"/>
                  </a:lnTo>
                  <a:lnTo>
                    <a:pt x="77" y="282"/>
                  </a:lnTo>
                  <a:lnTo>
                    <a:pt x="88" y="287"/>
                  </a:lnTo>
                  <a:lnTo>
                    <a:pt x="97" y="293"/>
                  </a:lnTo>
                  <a:lnTo>
                    <a:pt x="106" y="299"/>
                  </a:lnTo>
                  <a:lnTo>
                    <a:pt x="114" y="306"/>
                  </a:lnTo>
                  <a:lnTo>
                    <a:pt x="120" y="312"/>
                  </a:lnTo>
                  <a:lnTo>
                    <a:pt x="125" y="320"/>
                  </a:lnTo>
                  <a:lnTo>
                    <a:pt x="130" y="327"/>
                  </a:lnTo>
                  <a:lnTo>
                    <a:pt x="133" y="336"/>
                  </a:lnTo>
                  <a:lnTo>
                    <a:pt x="134" y="343"/>
                  </a:lnTo>
                  <a:lnTo>
                    <a:pt x="135" y="352"/>
                  </a:lnTo>
                  <a:lnTo>
                    <a:pt x="135" y="355"/>
                  </a:lnTo>
                  <a:lnTo>
                    <a:pt x="134" y="358"/>
                  </a:lnTo>
                  <a:lnTo>
                    <a:pt x="133" y="360"/>
                  </a:lnTo>
                  <a:lnTo>
                    <a:pt x="131" y="362"/>
                  </a:lnTo>
                  <a:lnTo>
                    <a:pt x="129" y="365"/>
                  </a:lnTo>
                  <a:lnTo>
                    <a:pt x="125" y="366"/>
                  </a:lnTo>
                  <a:lnTo>
                    <a:pt x="123" y="367"/>
                  </a:lnTo>
                  <a:lnTo>
                    <a:pt x="120" y="367"/>
                  </a:lnTo>
                  <a:lnTo>
                    <a:pt x="117" y="367"/>
                  </a:lnTo>
                  <a:lnTo>
                    <a:pt x="115" y="366"/>
                  </a:lnTo>
                  <a:lnTo>
                    <a:pt x="111" y="365"/>
                  </a:lnTo>
                  <a:lnTo>
                    <a:pt x="109" y="362"/>
                  </a:lnTo>
                  <a:lnTo>
                    <a:pt x="107" y="360"/>
                  </a:lnTo>
                  <a:lnTo>
                    <a:pt x="106" y="358"/>
                  </a:lnTo>
                  <a:lnTo>
                    <a:pt x="105" y="355"/>
                  </a:lnTo>
                  <a:lnTo>
                    <a:pt x="105" y="352"/>
                  </a:lnTo>
                  <a:lnTo>
                    <a:pt x="105" y="347"/>
                  </a:lnTo>
                  <a:lnTo>
                    <a:pt x="103" y="342"/>
                  </a:lnTo>
                  <a:lnTo>
                    <a:pt x="101" y="338"/>
                  </a:lnTo>
                  <a:lnTo>
                    <a:pt x="97" y="333"/>
                  </a:lnTo>
                  <a:lnTo>
                    <a:pt x="93" y="328"/>
                  </a:lnTo>
                  <a:lnTo>
                    <a:pt x="89" y="324"/>
                  </a:lnTo>
                  <a:lnTo>
                    <a:pt x="82" y="320"/>
                  </a:lnTo>
                  <a:lnTo>
                    <a:pt x="76" y="315"/>
                  </a:lnTo>
                  <a:lnTo>
                    <a:pt x="61" y="308"/>
                  </a:lnTo>
                  <a:lnTo>
                    <a:pt x="43" y="301"/>
                  </a:lnTo>
                  <a:lnTo>
                    <a:pt x="22" y="297"/>
                  </a:lnTo>
                  <a:lnTo>
                    <a:pt x="0" y="293"/>
                  </a:lnTo>
                  <a:lnTo>
                    <a:pt x="0" y="626"/>
                  </a:lnTo>
                  <a:lnTo>
                    <a:pt x="0" y="626"/>
                  </a:lnTo>
                  <a:lnTo>
                    <a:pt x="0" y="627"/>
                  </a:lnTo>
                  <a:lnTo>
                    <a:pt x="2" y="648"/>
                  </a:lnTo>
                  <a:lnTo>
                    <a:pt x="5" y="669"/>
                  </a:lnTo>
                  <a:lnTo>
                    <a:pt x="11" y="688"/>
                  </a:lnTo>
                  <a:lnTo>
                    <a:pt x="18" y="707"/>
                  </a:lnTo>
                  <a:lnTo>
                    <a:pt x="27" y="725"/>
                  </a:lnTo>
                  <a:lnTo>
                    <a:pt x="37" y="742"/>
                  </a:lnTo>
                  <a:lnTo>
                    <a:pt x="49" y="758"/>
                  </a:lnTo>
                  <a:lnTo>
                    <a:pt x="63" y="772"/>
                  </a:lnTo>
                  <a:lnTo>
                    <a:pt x="78" y="786"/>
                  </a:lnTo>
                  <a:lnTo>
                    <a:pt x="94" y="798"/>
                  </a:lnTo>
                  <a:lnTo>
                    <a:pt x="111" y="807"/>
                  </a:lnTo>
                  <a:lnTo>
                    <a:pt x="130" y="816"/>
                  </a:lnTo>
                  <a:lnTo>
                    <a:pt x="149" y="823"/>
                  </a:lnTo>
                  <a:lnTo>
                    <a:pt x="168" y="829"/>
                  </a:lnTo>
                  <a:lnTo>
                    <a:pt x="189" y="831"/>
                  </a:lnTo>
                  <a:lnTo>
                    <a:pt x="210" y="832"/>
                  </a:lnTo>
                  <a:lnTo>
                    <a:pt x="221" y="832"/>
                  </a:lnTo>
                  <a:lnTo>
                    <a:pt x="232" y="831"/>
                  </a:lnTo>
                  <a:lnTo>
                    <a:pt x="242" y="830"/>
                  </a:lnTo>
                  <a:lnTo>
                    <a:pt x="253" y="828"/>
                  </a:lnTo>
                  <a:lnTo>
                    <a:pt x="272" y="823"/>
                  </a:lnTo>
                  <a:lnTo>
                    <a:pt x="292" y="816"/>
                  </a:lnTo>
                  <a:lnTo>
                    <a:pt x="311" y="807"/>
                  </a:lnTo>
                  <a:lnTo>
                    <a:pt x="328" y="797"/>
                  </a:lnTo>
                  <a:lnTo>
                    <a:pt x="344" y="785"/>
                  </a:lnTo>
                  <a:lnTo>
                    <a:pt x="359" y="771"/>
                  </a:lnTo>
                  <a:lnTo>
                    <a:pt x="372" y="756"/>
                  </a:lnTo>
                  <a:lnTo>
                    <a:pt x="385" y="740"/>
                  </a:lnTo>
                  <a:lnTo>
                    <a:pt x="396" y="723"/>
                  </a:lnTo>
                  <a:lnTo>
                    <a:pt x="404" y="704"/>
                  </a:lnTo>
                  <a:lnTo>
                    <a:pt x="411" y="685"/>
                  </a:lnTo>
                  <a:lnTo>
                    <a:pt x="416" y="665"/>
                  </a:lnTo>
                  <a:lnTo>
                    <a:pt x="418" y="654"/>
                  </a:lnTo>
                  <a:lnTo>
                    <a:pt x="419" y="643"/>
                  </a:lnTo>
                  <a:lnTo>
                    <a:pt x="420" y="633"/>
                  </a:lnTo>
                  <a:lnTo>
                    <a:pt x="420" y="622"/>
                  </a:lnTo>
                  <a:lnTo>
                    <a:pt x="420" y="608"/>
                  </a:lnTo>
                  <a:lnTo>
                    <a:pt x="418" y="593"/>
                  </a:lnTo>
                  <a:lnTo>
                    <a:pt x="416" y="579"/>
                  </a:lnTo>
                  <a:lnTo>
                    <a:pt x="413" y="565"/>
                  </a:lnTo>
                  <a:lnTo>
                    <a:pt x="408" y="552"/>
                  </a:lnTo>
                  <a:lnTo>
                    <a:pt x="403" y="539"/>
                  </a:lnTo>
                  <a:lnTo>
                    <a:pt x="397" y="526"/>
                  </a:lnTo>
                  <a:lnTo>
                    <a:pt x="390" y="5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g6c7ce00884_0_426"/>
            <p:cNvSpPr/>
            <p:nvPr/>
          </p:nvSpPr>
          <p:spPr>
            <a:xfrm>
              <a:off x="9879013" y="2500313"/>
              <a:ext cx="133350" cy="265113"/>
            </a:xfrm>
            <a:custGeom>
              <a:avLst/>
              <a:gdLst/>
              <a:ahLst/>
              <a:cxnLst/>
              <a:rect l="l" t="t" r="r" b="b"/>
              <a:pathLst>
                <a:path w="421" h="832" extrusionOk="0">
                  <a:moveTo>
                    <a:pt x="391" y="622"/>
                  </a:moveTo>
                  <a:lnTo>
                    <a:pt x="390" y="640"/>
                  </a:lnTo>
                  <a:lnTo>
                    <a:pt x="386" y="658"/>
                  </a:lnTo>
                  <a:lnTo>
                    <a:pt x="382" y="676"/>
                  </a:lnTo>
                  <a:lnTo>
                    <a:pt x="377" y="693"/>
                  </a:lnTo>
                  <a:lnTo>
                    <a:pt x="369" y="708"/>
                  </a:lnTo>
                  <a:lnTo>
                    <a:pt x="360" y="723"/>
                  </a:lnTo>
                  <a:lnTo>
                    <a:pt x="349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9" y="802"/>
                  </a:lnTo>
                  <a:lnTo>
                    <a:pt x="211" y="802"/>
                  </a:lnTo>
                  <a:lnTo>
                    <a:pt x="192" y="802"/>
                  </a:lnTo>
                  <a:lnTo>
                    <a:pt x="174" y="799"/>
                  </a:lnTo>
                  <a:lnTo>
                    <a:pt x="157" y="795"/>
                  </a:lnTo>
                  <a:lnTo>
                    <a:pt x="140" y="788"/>
                  </a:lnTo>
                  <a:lnTo>
                    <a:pt x="125" y="781"/>
                  </a:lnTo>
                  <a:lnTo>
                    <a:pt x="110" y="772"/>
                  </a:lnTo>
                  <a:lnTo>
                    <a:pt x="96" y="761"/>
                  </a:lnTo>
                  <a:lnTo>
                    <a:pt x="83" y="749"/>
                  </a:lnTo>
                  <a:lnTo>
                    <a:pt x="71" y="737"/>
                  </a:lnTo>
                  <a:lnTo>
                    <a:pt x="60" y="723"/>
                  </a:lnTo>
                  <a:lnTo>
                    <a:pt x="52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4" y="658"/>
                  </a:lnTo>
                  <a:lnTo>
                    <a:pt x="30" y="640"/>
                  </a:lnTo>
                  <a:lnTo>
                    <a:pt x="30" y="622"/>
                  </a:lnTo>
                  <a:lnTo>
                    <a:pt x="30" y="609"/>
                  </a:lnTo>
                  <a:lnTo>
                    <a:pt x="33" y="595"/>
                  </a:lnTo>
                  <a:lnTo>
                    <a:pt x="35" y="582"/>
                  </a:lnTo>
                  <a:lnTo>
                    <a:pt x="38" y="569"/>
                  </a:lnTo>
                  <a:lnTo>
                    <a:pt x="42" y="556"/>
                  </a:lnTo>
                  <a:lnTo>
                    <a:pt x="48" y="545"/>
                  </a:lnTo>
                  <a:lnTo>
                    <a:pt x="53" y="534"/>
                  </a:lnTo>
                  <a:lnTo>
                    <a:pt x="60" y="522"/>
                  </a:lnTo>
                  <a:lnTo>
                    <a:pt x="77" y="505"/>
                  </a:lnTo>
                  <a:lnTo>
                    <a:pt x="94" y="489"/>
                  </a:lnTo>
                  <a:lnTo>
                    <a:pt x="103" y="481"/>
                  </a:lnTo>
                  <a:lnTo>
                    <a:pt x="112" y="475"/>
                  </a:lnTo>
                  <a:lnTo>
                    <a:pt x="121" y="470"/>
                  </a:lnTo>
                  <a:lnTo>
                    <a:pt x="130" y="464"/>
                  </a:lnTo>
                  <a:lnTo>
                    <a:pt x="139" y="459"/>
                  </a:lnTo>
                  <a:lnTo>
                    <a:pt x="148" y="456"/>
                  </a:lnTo>
                  <a:lnTo>
                    <a:pt x="158" y="451"/>
                  </a:lnTo>
                  <a:lnTo>
                    <a:pt x="168" y="449"/>
                  </a:lnTo>
                  <a:lnTo>
                    <a:pt x="177" y="447"/>
                  </a:lnTo>
                  <a:lnTo>
                    <a:pt x="187" y="445"/>
                  </a:lnTo>
                  <a:lnTo>
                    <a:pt x="197" y="444"/>
                  </a:lnTo>
                  <a:lnTo>
                    <a:pt x="206" y="444"/>
                  </a:lnTo>
                  <a:lnTo>
                    <a:pt x="216" y="444"/>
                  </a:lnTo>
                  <a:lnTo>
                    <a:pt x="225" y="445"/>
                  </a:lnTo>
                  <a:lnTo>
                    <a:pt x="234" y="446"/>
                  </a:lnTo>
                  <a:lnTo>
                    <a:pt x="243" y="448"/>
                  </a:lnTo>
                  <a:lnTo>
                    <a:pt x="260" y="454"/>
                  </a:lnTo>
                  <a:lnTo>
                    <a:pt x="277" y="460"/>
                  </a:lnTo>
                  <a:lnTo>
                    <a:pt x="293" y="469"/>
                  </a:lnTo>
                  <a:lnTo>
                    <a:pt x="308" y="479"/>
                  </a:lnTo>
                  <a:lnTo>
                    <a:pt x="322" y="490"/>
                  </a:lnTo>
                  <a:lnTo>
                    <a:pt x="336" y="503"/>
                  </a:lnTo>
                  <a:lnTo>
                    <a:pt x="348" y="517"/>
                  </a:lnTo>
                  <a:lnTo>
                    <a:pt x="359" y="531"/>
                  </a:lnTo>
                  <a:lnTo>
                    <a:pt x="368" y="546"/>
                  </a:lnTo>
                  <a:lnTo>
                    <a:pt x="376" y="561"/>
                  </a:lnTo>
                  <a:lnTo>
                    <a:pt x="382" y="576"/>
                  </a:lnTo>
                  <a:lnTo>
                    <a:pt x="386" y="592"/>
                  </a:lnTo>
                  <a:lnTo>
                    <a:pt x="390" y="607"/>
                  </a:lnTo>
                  <a:lnTo>
                    <a:pt x="391" y="622"/>
                  </a:lnTo>
                  <a:lnTo>
                    <a:pt x="391" y="622"/>
                  </a:lnTo>
                  <a:close/>
                  <a:moveTo>
                    <a:pt x="343" y="0"/>
                  </a:moveTo>
                  <a:lnTo>
                    <a:pt x="332" y="0"/>
                  </a:lnTo>
                  <a:lnTo>
                    <a:pt x="321" y="2"/>
                  </a:lnTo>
                  <a:lnTo>
                    <a:pt x="310" y="4"/>
                  </a:lnTo>
                  <a:lnTo>
                    <a:pt x="301" y="6"/>
                  </a:lnTo>
                  <a:lnTo>
                    <a:pt x="292" y="11"/>
                  </a:lnTo>
                  <a:lnTo>
                    <a:pt x="284" y="15"/>
                  </a:lnTo>
                  <a:lnTo>
                    <a:pt x="276" y="20"/>
                  </a:lnTo>
                  <a:lnTo>
                    <a:pt x="270" y="26"/>
                  </a:lnTo>
                  <a:lnTo>
                    <a:pt x="267" y="28"/>
                  </a:lnTo>
                  <a:lnTo>
                    <a:pt x="266" y="31"/>
                  </a:lnTo>
                  <a:lnTo>
                    <a:pt x="213" y="178"/>
                  </a:lnTo>
                  <a:lnTo>
                    <a:pt x="155" y="236"/>
                  </a:lnTo>
                  <a:lnTo>
                    <a:pt x="153" y="238"/>
                  </a:lnTo>
                  <a:lnTo>
                    <a:pt x="152" y="240"/>
                  </a:lnTo>
                  <a:lnTo>
                    <a:pt x="31" y="510"/>
                  </a:lnTo>
                  <a:lnTo>
                    <a:pt x="31" y="513"/>
                  </a:lnTo>
                  <a:lnTo>
                    <a:pt x="30" y="514"/>
                  </a:lnTo>
                  <a:lnTo>
                    <a:pt x="24" y="525"/>
                  </a:lnTo>
                  <a:lnTo>
                    <a:pt x="18" y="538"/>
                  </a:lnTo>
                  <a:lnTo>
                    <a:pt x="12" y="551"/>
                  </a:lnTo>
                  <a:lnTo>
                    <a:pt x="8" y="565"/>
                  </a:lnTo>
                  <a:lnTo>
                    <a:pt x="5" y="579"/>
                  </a:lnTo>
                  <a:lnTo>
                    <a:pt x="3" y="593"/>
                  </a:lnTo>
                  <a:lnTo>
                    <a:pt x="0" y="607"/>
                  </a:lnTo>
                  <a:lnTo>
                    <a:pt x="0" y="622"/>
                  </a:lnTo>
                  <a:lnTo>
                    <a:pt x="0" y="633"/>
                  </a:lnTo>
                  <a:lnTo>
                    <a:pt x="1" y="643"/>
                  </a:lnTo>
                  <a:lnTo>
                    <a:pt x="3" y="654"/>
                  </a:lnTo>
                  <a:lnTo>
                    <a:pt x="5" y="665"/>
                  </a:lnTo>
                  <a:lnTo>
                    <a:pt x="9" y="685"/>
                  </a:lnTo>
                  <a:lnTo>
                    <a:pt x="16" y="704"/>
                  </a:lnTo>
                  <a:lnTo>
                    <a:pt x="25" y="723"/>
                  </a:lnTo>
                  <a:lnTo>
                    <a:pt x="36" y="740"/>
                  </a:lnTo>
                  <a:lnTo>
                    <a:pt x="48" y="756"/>
                  </a:lnTo>
                  <a:lnTo>
                    <a:pt x="62" y="771"/>
                  </a:lnTo>
                  <a:lnTo>
                    <a:pt x="77" y="785"/>
                  </a:lnTo>
                  <a:lnTo>
                    <a:pt x="93" y="797"/>
                  </a:lnTo>
                  <a:lnTo>
                    <a:pt x="110" y="807"/>
                  </a:lnTo>
                  <a:lnTo>
                    <a:pt x="128" y="816"/>
                  </a:lnTo>
                  <a:lnTo>
                    <a:pt x="147" y="823"/>
                  </a:lnTo>
                  <a:lnTo>
                    <a:pt x="168" y="828"/>
                  </a:lnTo>
                  <a:lnTo>
                    <a:pt x="178" y="830"/>
                  </a:lnTo>
                  <a:lnTo>
                    <a:pt x="189" y="831"/>
                  </a:lnTo>
                  <a:lnTo>
                    <a:pt x="200" y="832"/>
                  </a:lnTo>
                  <a:lnTo>
                    <a:pt x="211" y="832"/>
                  </a:lnTo>
                  <a:lnTo>
                    <a:pt x="232" y="831"/>
                  </a:lnTo>
                  <a:lnTo>
                    <a:pt x="252" y="829"/>
                  </a:lnTo>
                  <a:lnTo>
                    <a:pt x="272" y="823"/>
                  </a:lnTo>
                  <a:lnTo>
                    <a:pt x="291" y="816"/>
                  </a:lnTo>
                  <a:lnTo>
                    <a:pt x="309" y="807"/>
                  </a:lnTo>
                  <a:lnTo>
                    <a:pt x="326" y="798"/>
                  </a:lnTo>
                  <a:lnTo>
                    <a:pt x="343" y="786"/>
                  </a:lnTo>
                  <a:lnTo>
                    <a:pt x="358" y="772"/>
                  </a:lnTo>
                  <a:lnTo>
                    <a:pt x="370" y="758"/>
                  </a:lnTo>
                  <a:lnTo>
                    <a:pt x="383" y="742"/>
                  </a:lnTo>
                  <a:lnTo>
                    <a:pt x="394" y="725"/>
                  </a:lnTo>
                  <a:lnTo>
                    <a:pt x="403" y="708"/>
                  </a:lnTo>
                  <a:lnTo>
                    <a:pt x="410" y="688"/>
                  </a:lnTo>
                  <a:lnTo>
                    <a:pt x="415" y="669"/>
                  </a:lnTo>
                  <a:lnTo>
                    <a:pt x="419" y="648"/>
                  </a:lnTo>
                  <a:lnTo>
                    <a:pt x="421" y="627"/>
                  </a:lnTo>
                  <a:lnTo>
                    <a:pt x="421" y="626"/>
                  </a:lnTo>
                  <a:lnTo>
                    <a:pt x="421" y="626"/>
                  </a:lnTo>
                  <a:lnTo>
                    <a:pt x="421" y="293"/>
                  </a:lnTo>
                  <a:lnTo>
                    <a:pt x="398" y="297"/>
                  </a:lnTo>
                  <a:lnTo>
                    <a:pt x="377" y="301"/>
                  </a:lnTo>
                  <a:lnTo>
                    <a:pt x="360" y="308"/>
                  </a:lnTo>
                  <a:lnTo>
                    <a:pt x="344" y="315"/>
                  </a:lnTo>
                  <a:lnTo>
                    <a:pt x="337" y="320"/>
                  </a:lnTo>
                  <a:lnTo>
                    <a:pt x="332" y="324"/>
                  </a:lnTo>
                  <a:lnTo>
                    <a:pt x="328" y="328"/>
                  </a:lnTo>
                  <a:lnTo>
                    <a:pt x="323" y="333"/>
                  </a:lnTo>
                  <a:lnTo>
                    <a:pt x="320" y="338"/>
                  </a:lnTo>
                  <a:lnTo>
                    <a:pt x="318" y="342"/>
                  </a:lnTo>
                  <a:lnTo>
                    <a:pt x="316" y="347"/>
                  </a:lnTo>
                  <a:lnTo>
                    <a:pt x="316" y="352"/>
                  </a:lnTo>
                  <a:lnTo>
                    <a:pt x="316" y="355"/>
                  </a:lnTo>
                  <a:lnTo>
                    <a:pt x="315" y="358"/>
                  </a:lnTo>
                  <a:lnTo>
                    <a:pt x="312" y="360"/>
                  </a:lnTo>
                  <a:lnTo>
                    <a:pt x="311" y="362"/>
                  </a:lnTo>
                  <a:lnTo>
                    <a:pt x="309" y="365"/>
                  </a:lnTo>
                  <a:lnTo>
                    <a:pt x="306" y="366"/>
                  </a:lnTo>
                  <a:lnTo>
                    <a:pt x="304" y="367"/>
                  </a:lnTo>
                  <a:lnTo>
                    <a:pt x="301" y="367"/>
                  </a:lnTo>
                  <a:lnTo>
                    <a:pt x="297" y="367"/>
                  </a:lnTo>
                  <a:lnTo>
                    <a:pt x="294" y="366"/>
                  </a:lnTo>
                  <a:lnTo>
                    <a:pt x="292" y="365"/>
                  </a:lnTo>
                  <a:lnTo>
                    <a:pt x="290" y="362"/>
                  </a:lnTo>
                  <a:lnTo>
                    <a:pt x="288" y="360"/>
                  </a:lnTo>
                  <a:lnTo>
                    <a:pt x="287" y="358"/>
                  </a:lnTo>
                  <a:lnTo>
                    <a:pt x="286" y="355"/>
                  </a:lnTo>
                  <a:lnTo>
                    <a:pt x="286" y="352"/>
                  </a:lnTo>
                  <a:lnTo>
                    <a:pt x="286" y="343"/>
                  </a:lnTo>
                  <a:lnTo>
                    <a:pt x="288" y="336"/>
                  </a:lnTo>
                  <a:lnTo>
                    <a:pt x="291" y="327"/>
                  </a:lnTo>
                  <a:lnTo>
                    <a:pt x="295" y="320"/>
                  </a:lnTo>
                  <a:lnTo>
                    <a:pt x="301" y="312"/>
                  </a:lnTo>
                  <a:lnTo>
                    <a:pt x="307" y="306"/>
                  </a:lnTo>
                  <a:lnTo>
                    <a:pt x="315" y="299"/>
                  </a:lnTo>
                  <a:lnTo>
                    <a:pt x="323" y="293"/>
                  </a:lnTo>
                  <a:lnTo>
                    <a:pt x="333" y="287"/>
                  </a:lnTo>
                  <a:lnTo>
                    <a:pt x="344" y="282"/>
                  </a:lnTo>
                  <a:lnTo>
                    <a:pt x="354" y="278"/>
                  </a:lnTo>
                  <a:lnTo>
                    <a:pt x="366" y="273"/>
                  </a:lnTo>
                  <a:lnTo>
                    <a:pt x="379" y="270"/>
                  </a:lnTo>
                  <a:lnTo>
                    <a:pt x="392" y="267"/>
                  </a:lnTo>
                  <a:lnTo>
                    <a:pt x="406" y="265"/>
                  </a:lnTo>
                  <a:lnTo>
                    <a:pt x="421" y="263"/>
                  </a:lnTo>
                  <a:lnTo>
                    <a:pt x="421" y="36"/>
                  </a:lnTo>
                  <a:lnTo>
                    <a:pt x="421" y="33"/>
                  </a:lnTo>
                  <a:lnTo>
                    <a:pt x="420" y="31"/>
                  </a:lnTo>
                  <a:lnTo>
                    <a:pt x="419" y="28"/>
                  </a:lnTo>
                  <a:lnTo>
                    <a:pt x="417" y="26"/>
                  </a:lnTo>
                  <a:lnTo>
                    <a:pt x="410" y="20"/>
                  </a:lnTo>
                  <a:lnTo>
                    <a:pt x="403" y="15"/>
                  </a:lnTo>
                  <a:lnTo>
                    <a:pt x="394" y="11"/>
                  </a:lnTo>
                  <a:lnTo>
                    <a:pt x="384" y="6"/>
                  </a:lnTo>
                  <a:lnTo>
                    <a:pt x="375" y="4"/>
                  </a:lnTo>
                  <a:lnTo>
                    <a:pt x="365" y="2"/>
                  </a:lnTo>
                  <a:lnTo>
                    <a:pt x="354" y="0"/>
                  </a:lnTo>
                  <a:lnTo>
                    <a:pt x="343" y="0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g6c7ce00884_0_426"/>
            <p:cNvSpPr/>
            <p:nvPr/>
          </p:nvSpPr>
          <p:spPr>
            <a:xfrm>
              <a:off x="9902825" y="2659063"/>
              <a:ext cx="46038" cy="46038"/>
            </a:xfrm>
            <a:custGeom>
              <a:avLst/>
              <a:gdLst/>
              <a:ahLst/>
              <a:cxnLst/>
              <a:rect l="l" t="t" r="r" b="b"/>
              <a:pathLst>
                <a:path w="144" h="143" extrusionOk="0">
                  <a:moveTo>
                    <a:pt x="0" y="128"/>
                  </a:moveTo>
                  <a:lnTo>
                    <a:pt x="2" y="132"/>
                  </a:lnTo>
                  <a:lnTo>
                    <a:pt x="2" y="134"/>
                  </a:lnTo>
                  <a:lnTo>
                    <a:pt x="4" y="137"/>
                  </a:lnTo>
                  <a:lnTo>
                    <a:pt x="5" y="139"/>
                  </a:lnTo>
                  <a:lnTo>
                    <a:pt x="7" y="140"/>
                  </a:lnTo>
                  <a:lnTo>
                    <a:pt x="10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9" y="143"/>
                  </a:lnTo>
                  <a:lnTo>
                    <a:pt x="22" y="142"/>
                  </a:lnTo>
                  <a:lnTo>
                    <a:pt x="24" y="140"/>
                  </a:lnTo>
                  <a:lnTo>
                    <a:pt x="26" y="139"/>
                  </a:lnTo>
                  <a:lnTo>
                    <a:pt x="28" y="137"/>
                  </a:lnTo>
                  <a:lnTo>
                    <a:pt x="29" y="134"/>
                  </a:lnTo>
                  <a:lnTo>
                    <a:pt x="31" y="132"/>
                  </a:lnTo>
                  <a:lnTo>
                    <a:pt x="31" y="128"/>
                  </a:lnTo>
                  <a:lnTo>
                    <a:pt x="32" y="118"/>
                  </a:lnTo>
                  <a:lnTo>
                    <a:pt x="33" y="108"/>
                  </a:lnTo>
                  <a:lnTo>
                    <a:pt x="35" y="98"/>
                  </a:lnTo>
                  <a:lnTo>
                    <a:pt x="39" y="90"/>
                  </a:lnTo>
                  <a:lnTo>
                    <a:pt x="42" y="81"/>
                  </a:lnTo>
                  <a:lnTo>
                    <a:pt x="48" y="73"/>
                  </a:lnTo>
                  <a:lnTo>
                    <a:pt x="53" y="65"/>
                  </a:lnTo>
                  <a:lnTo>
                    <a:pt x="59" y="59"/>
                  </a:lnTo>
                  <a:lnTo>
                    <a:pt x="67" y="52"/>
                  </a:lnTo>
                  <a:lnTo>
                    <a:pt x="74" y="47"/>
                  </a:lnTo>
                  <a:lnTo>
                    <a:pt x="82" y="41"/>
                  </a:lnTo>
                  <a:lnTo>
                    <a:pt x="92" y="37"/>
                  </a:lnTo>
                  <a:lnTo>
                    <a:pt x="100" y="34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6" y="29"/>
                  </a:lnTo>
                  <a:lnTo>
                    <a:pt x="138" y="26"/>
                  </a:lnTo>
                  <a:lnTo>
                    <a:pt x="140" y="25"/>
                  </a:lnTo>
                  <a:lnTo>
                    <a:pt x="142" y="23"/>
                  </a:lnTo>
                  <a:lnTo>
                    <a:pt x="143" y="20"/>
                  </a:lnTo>
                  <a:lnTo>
                    <a:pt x="144" y="18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3" y="8"/>
                  </a:lnTo>
                  <a:lnTo>
                    <a:pt x="142" y="6"/>
                  </a:lnTo>
                  <a:lnTo>
                    <a:pt x="140" y="4"/>
                  </a:lnTo>
                  <a:lnTo>
                    <a:pt x="138" y="2"/>
                  </a:lnTo>
                  <a:lnTo>
                    <a:pt x="136" y="1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0"/>
                  </a:lnTo>
                  <a:lnTo>
                    <a:pt x="103" y="2"/>
                  </a:lnTo>
                  <a:lnTo>
                    <a:pt x="92" y="5"/>
                  </a:lnTo>
                  <a:lnTo>
                    <a:pt x="80" y="9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8" y="29"/>
                  </a:lnTo>
                  <a:lnTo>
                    <a:pt x="38" y="37"/>
                  </a:lnTo>
                  <a:lnTo>
                    <a:pt x="31" y="46"/>
                  </a:lnTo>
                  <a:lnTo>
                    <a:pt x="23" y="56"/>
                  </a:lnTo>
                  <a:lnTo>
                    <a:pt x="17" y="67"/>
                  </a:lnTo>
                  <a:lnTo>
                    <a:pt x="11" y="78"/>
                  </a:lnTo>
                  <a:lnTo>
                    <a:pt x="7" y="90"/>
                  </a:lnTo>
                  <a:lnTo>
                    <a:pt x="4" y="103"/>
                  </a:lnTo>
                  <a:lnTo>
                    <a:pt x="2" y="115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g6c7ce00884_0_426"/>
            <p:cNvSpPr/>
            <p:nvPr/>
          </p:nvSpPr>
          <p:spPr>
            <a:xfrm>
              <a:off x="10059988" y="2659063"/>
              <a:ext cx="44450" cy="46038"/>
            </a:xfrm>
            <a:custGeom>
              <a:avLst/>
              <a:gdLst/>
              <a:ahLst/>
              <a:cxnLst/>
              <a:rect l="l" t="t" r="r" b="b"/>
              <a:pathLst>
                <a:path w="144" h="143" extrusionOk="0">
                  <a:moveTo>
                    <a:pt x="129" y="0"/>
                  </a:moveTo>
                  <a:lnTo>
                    <a:pt x="115" y="0"/>
                  </a:lnTo>
                  <a:lnTo>
                    <a:pt x="102" y="2"/>
                  </a:lnTo>
                  <a:lnTo>
                    <a:pt x="90" y="5"/>
                  </a:lnTo>
                  <a:lnTo>
                    <a:pt x="78" y="9"/>
                  </a:lnTo>
                  <a:lnTo>
                    <a:pt x="66" y="15"/>
                  </a:lnTo>
                  <a:lnTo>
                    <a:pt x="57" y="21"/>
                  </a:lnTo>
                  <a:lnTo>
                    <a:pt x="46" y="29"/>
                  </a:lnTo>
                  <a:lnTo>
                    <a:pt x="37" y="37"/>
                  </a:lnTo>
                  <a:lnTo>
                    <a:pt x="29" y="46"/>
                  </a:lnTo>
                  <a:lnTo>
                    <a:pt x="21" y="56"/>
                  </a:lnTo>
                  <a:lnTo>
                    <a:pt x="15" y="67"/>
                  </a:lnTo>
                  <a:lnTo>
                    <a:pt x="9" y="78"/>
                  </a:lnTo>
                  <a:lnTo>
                    <a:pt x="5" y="90"/>
                  </a:lnTo>
                  <a:lnTo>
                    <a:pt x="2" y="103"/>
                  </a:lnTo>
                  <a:lnTo>
                    <a:pt x="0" y="115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7"/>
                  </a:lnTo>
                  <a:lnTo>
                    <a:pt x="4" y="139"/>
                  </a:lnTo>
                  <a:lnTo>
                    <a:pt x="6" y="140"/>
                  </a:lnTo>
                  <a:lnTo>
                    <a:pt x="8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7" y="143"/>
                  </a:lnTo>
                  <a:lnTo>
                    <a:pt x="20" y="142"/>
                  </a:lnTo>
                  <a:lnTo>
                    <a:pt x="22" y="140"/>
                  </a:lnTo>
                  <a:lnTo>
                    <a:pt x="24" y="139"/>
                  </a:lnTo>
                  <a:lnTo>
                    <a:pt x="27" y="137"/>
                  </a:lnTo>
                  <a:lnTo>
                    <a:pt x="28" y="134"/>
                  </a:lnTo>
                  <a:lnTo>
                    <a:pt x="29" y="132"/>
                  </a:lnTo>
                  <a:lnTo>
                    <a:pt x="30" y="128"/>
                  </a:lnTo>
                  <a:lnTo>
                    <a:pt x="30" y="118"/>
                  </a:lnTo>
                  <a:lnTo>
                    <a:pt x="31" y="108"/>
                  </a:lnTo>
                  <a:lnTo>
                    <a:pt x="34" y="98"/>
                  </a:lnTo>
                  <a:lnTo>
                    <a:pt x="37" y="90"/>
                  </a:lnTo>
                  <a:lnTo>
                    <a:pt x="42" y="81"/>
                  </a:lnTo>
                  <a:lnTo>
                    <a:pt x="46" y="73"/>
                  </a:lnTo>
                  <a:lnTo>
                    <a:pt x="52" y="65"/>
                  </a:lnTo>
                  <a:lnTo>
                    <a:pt x="59" y="59"/>
                  </a:lnTo>
                  <a:lnTo>
                    <a:pt x="65" y="52"/>
                  </a:lnTo>
                  <a:lnTo>
                    <a:pt x="73" y="47"/>
                  </a:lnTo>
                  <a:lnTo>
                    <a:pt x="81" y="41"/>
                  </a:lnTo>
                  <a:lnTo>
                    <a:pt x="90" y="37"/>
                  </a:lnTo>
                  <a:lnTo>
                    <a:pt x="98" y="34"/>
                  </a:lnTo>
                  <a:lnTo>
                    <a:pt x="108" y="32"/>
                  </a:lnTo>
                  <a:lnTo>
                    <a:pt x="118" y="30"/>
                  </a:lnTo>
                  <a:lnTo>
                    <a:pt x="129" y="30"/>
                  </a:lnTo>
                  <a:lnTo>
                    <a:pt x="131" y="30"/>
                  </a:lnTo>
                  <a:lnTo>
                    <a:pt x="134" y="29"/>
                  </a:lnTo>
                  <a:lnTo>
                    <a:pt x="136" y="26"/>
                  </a:lnTo>
                  <a:lnTo>
                    <a:pt x="138" y="25"/>
                  </a:lnTo>
                  <a:lnTo>
                    <a:pt x="140" y="23"/>
                  </a:lnTo>
                  <a:lnTo>
                    <a:pt x="141" y="20"/>
                  </a:lnTo>
                  <a:lnTo>
                    <a:pt x="142" y="18"/>
                  </a:lnTo>
                  <a:lnTo>
                    <a:pt x="144" y="15"/>
                  </a:lnTo>
                  <a:lnTo>
                    <a:pt x="142" y="11"/>
                  </a:lnTo>
                  <a:lnTo>
                    <a:pt x="141" y="8"/>
                  </a:lnTo>
                  <a:lnTo>
                    <a:pt x="140" y="6"/>
                  </a:lnTo>
                  <a:lnTo>
                    <a:pt x="138" y="4"/>
                  </a:lnTo>
                  <a:lnTo>
                    <a:pt x="136" y="2"/>
                  </a:lnTo>
                  <a:lnTo>
                    <a:pt x="134" y="1"/>
                  </a:lnTo>
                  <a:lnTo>
                    <a:pt x="131" y="0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g6c7ce00884_0_426" descr="This image is an icon of a presentation board. "/>
          <p:cNvGrpSpPr/>
          <p:nvPr/>
        </p:nvGrpSpPr>
        <p:grpSpPr>
          <a:xfrm>
            <a:off x="7190770" y="3130088"/>
            <a:ext cx="275203" cy="284636"/>
            <a:chOff x="11612563" y="4081463"/>
            <a:chExt cx="277814" cy="287337"/>
          </a:xfrm>
        </p:grpSpPr>
        <p:sp>
          <p:nvSpPr>
            <p:cNvPr id="221" name="Google Shape;221;g6c7ce00884_0_426"/>
            <p:cNvSpPr/>
            <p:nvPr/>
          </p:nvSpPr>
          <p:spPr>
            <a:xfrm>
              <a:off x="11626850" y="4081463"/>
              <a:ext cx="249238" cy="173038"/>
            </a:xfrm>
            <a:custGeom>
              <a:avLst/>
              <a:gdLst/>
              <a:ahLst/>
              <a:cxnLst/>
              <a:rect l="l" t="t" r="r" b="b"/>
              <a:pathLst>
                <a:path w="784" h="542" extrusionOk="0">
                  <a:moveTo>
                    <a:pt x="302" y="120"/>
                  </a:moveTo>
                  <a:lnTo>
                    <a:pt x="452" y="120"/>
                  </a:lnTo>
                  <a:lnTo>
                    <a:pt x="452" y="150"/>
                  </a:lnTo>
                  <a:lnTo>
                    <a:pt x="302" y="150"/>
                  </a:lnTo>
                  <a:lnTo>
                    <a:pt x="302" y="120"/>
                  </a:lnTo>
                  <a:close/>
                  <a:moveTo>
                    <a:pt x="16" y="542"/>
                  </a:moveTo>
                  <a:lnTo>
                    <a:pt x="768" y="542"/>
                  </a:lnTo>
                  <a:lnTo>
                    <a:pt x="772" y="542"/>
                  </a:lnTo>
                  <a:lnTo>
                    <a:pt x="775" y="540"/>
                  </a:lnTo>
                  <a:lnTo>
                    <a:pt x="777" y="539"/>
                  </a:lnTo>
                  <a:lnTo>
                    <a:pt x="780" y="537"/>
                  </a:lnTo>
                  <a:lnTo>
                    <a:pt x="781" y="535"/>
                  </a:lnTo>
                  <a:lnTo>
                    <a:pt x="783" y="533"/>
                  </a:lnTo>
                  <a:lnTo>
                    <a:pt x="783" y="529"/>
                  </a:lnTo>
                  <a:lnTo>
                    <a:pt x="784" y="527"/>
                  </a:lnTo>
                  <a:lnTo>
                    <a:pt x="784" y="135"/>
                  </a:lnTo>
                  <a:lnTo>
                    <a:pt x="783" y="132"/>
                  </a:lnTo>
                  <a:lnTo>
                    <a:pt x="783" y="129"/>
                  </a:lnTo>
                  <a:lnTo>
                    <a:pt x="781" y="127"/>
                  </a:lnTo>
                  <a:lnTo>
                    <a:pt x="780" y="125"/>
                  </a:lnTo>
                  <a:lnTo>
                    <a:pt x="777" y="123"/>
                  </a:lnTo>
                  <a:lnTo>
                    <a:pt x="775" y="121"/>
                  </a:lnTo>
                  <a:lnTo>
                    <a:pt x="772" y="120"/>
                  </a:lnTo>
                  <a:lnTo>
                    <a:pt x="768" y="120"/>
                  </a:lnTo>
                  <a:lnTo>
                    <a:pt x="483" y="120"/>
                  </a:lnTo>
                  <a:lnTo>
                    <a:pt x="483" y="105"/>
                  </a:lnTo>
                  <a:lnTo>
                    <a:pt x="483" y="102"/>
                  </a:lnTo>
                  <a:lnTo>
                    <a:pt x="481" y="99"/>
                  </a:lnTo>
                  <a:lnTo>
                    <a:pt x="480" y="97"/>
                  </a:lnTo>
                  <a:lnTo>
                    <a:pt x="478" y="94"/>
                  </a:lnTo>
                  <a:lnTo>
                    <a:pt x="476" y="92"/>
                  </a:lnTo>
                  <a:lnTo>
                    <a:pt x="474" y="91"/>
                  </a:lnTo>
                  <a:lnTo>
                    <a:pt x="470" y="90"/>
                  </a:lnTo>
                  <a:lnTo>
                    <a:pt x="468" y="90"/>
                  </a:lnTo>
                  <a:lnTo>
                    <a:pt x="392" y="90"/>
                  </a:lnTo>
                  <a:lnTo>
                    <a:pt x="392" y="14"/>
                  </a:lnTo>
                  <a:lnTo>
                    <a:pt x="392" y="12"/>
                  </a:lnTo>
                  <a:lnTo>
                    <a:pt x="391" y="9"/>
                  </a:lnTo>
                  <a:lnTo>
                    <a:pt x="390" y="6"/>
                  </a:lnTo>
                  <a:lnTo>
                    <a:pt x="388" y="4"/>
                  </a:lnTo>
                  <a:lnTo>
                    <a:pt x="385" y="2"/>
                  </a:lnTo>
                  <a:lnTo>
                    <a:pt x="383" y="1"/>
                  </a:lnTo>
                  <a:lnTo>
                    <a:pt x="380" y="0"/>
                  </a:lnTo>
                  <a:lnTo>
                    <a:pt x="378" y="0"/>
                  </a:lnTo>
                  <a:lnTo>
                    <a:pt x="374" y="0"/>
                  </a:lnTo>
                  <a:lnTo>
                    <a:pt x="371" y="1"/>
                  </a:lnTo>
                  <a:lnTo>
                    <a:pt x="369" y="2"/>
                  </a:lnTo>
                  <a:lnTo>
                    <a:pt x="366" y="4"/>
                  </a:lnTo>
                  <a:lnTo>
                    <a:pt x="365" y="6"/>
                  </a:lnTo>
                  <a:lnTo>
                    <a:pt x="363" y="9"/>
                  </a:lnTo>
                  <a:lnTo>
                    <a:pt x="363" y="12"/>
                  </a:lnTo>
                  <a:lnTo>
                    <a:pt x="362" y="14"/>
                  </a:lnTo>
                  <a:lnTo>
                    <a:pt x="362" y="90"/>
                  </a:lnTo>
                  <a:lnTo>
                    <a:pt x="287" y="90"/>
                  </a:lnTo>
                  <a:lnTo>
                    <a:pt x="284" y="90"/>
                  </a:lnTo>
                  <a:lnTo>
                    <a:pt x="282" y="91"/>
                  </a:lnTo>
                  <a:lnTo>
                    <a:pt x="278" y="92"/>
                  </a:lnTo>
                  <a:lnTo>
                    <a:pt x="276" y="94"/>
                  </a:lnTo>
                  <a:lnTo>
                    <a:pt x="275" y="97"/>
                  </a:lnTo>
                  <a:lnTo>
                    <a:pt x="273" y="99"/>
                  </a:lnTo>
                  <a:lnTo>
                    <a:pt x="273" y="102"/>
                  </a:lnTo>
                  <a:lnTo>
                    <a:pt x="271" y="105"/>
                  </a:lnTo>
                  <a:lnTo>
                    <a:pt x="271" y="120"/>
                  </a:lnTo>
                  <a:lnTo>
                    <a:pt x="16" y="120"/>
                  </a:lnTo>
                  <a:lnTo>
                    <a:pt x="13" y="120"/>
                  </a:lnTo>
                  <a:lnTo>
                    <a:pt x="11" y="121"/>
                  </a:lnTo>
                  <a:lnTo>
                    <a:pt x="7" y="123"/>
                  </a:lnTo>
                  <a:lnTo>
                    <a:pt x="5" y="125"/>
                  </a:lnTo>
                  <a:lnTo>
                    <a:pt x="4" y="127"/>
                  </a:lnTo>
                  <a:lnTo>
                    <a:pt x="1" y="129"/>
                  </a:lnTo>
                  <a:lnTo>
                    <a:pt x="1" y="132"/>
                  </a:lnTo>
                  <a:lnTo>
                    <a:pt x="0" y="135"/>
                  </a:lnTo>
                  <a:lnTo>
                    <a:pt x="0" y="527"/>
                  </a:lnTo>
                  <a:lnTo>
                    <a:pt x="1" y="529"/>
                  </a:lnTo>
                  <a:lnTo>
                    <a:pt x="1" y="533"/>
                  </a:lnTo>
                  <a:lnTo>
                    <a:pt x="4" y="535"/>
                  </a:lnTo>
                  <a:lnTo>
                    <a:pt x="5" y="537"/>
                  </a:lnTo>
                  <a:lnTo>
                    <a:pt x="7" y="539"/>
                  </a:lnTo>
                  <a:lnTo>
                    <a:pt x="11" y="540"/>
                  </a:lnTo>
                  <a:lnTo>
                    <a:pt x="13" y="542"/>
                  </a:lnTo>
                  <a:lnTo>
                    <a:pt x="16" y="542"/>
                  </a:lnTo>
                  <a:lnTo>
                    <a:pt x="16" y="5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g6c7ce00884_0_426"/>
            <p:cNvSpPr/>
            <p:nvPr/>
          </p:nvSpPr>
          <p:spPr>
            <a:xfrm>
              <a:off x="11612563" y="4264025"/>
              <a:ext cx="277814" cy="104775"/>
            </a:xfrm>
            <a:custGeom>
              <a:avLst/>
              <a:gdLst/>
              <a:ahLst/>
              <a:cxnLst/>
              <a:rect l="l" t="t" r="r" b="b"/>
              <a:pathLst>
                <a:path w="874" h="331" extrusionOk="0">
                  <a:moveTo>
                    <a:pt x="829" y="0"/>
                  </a:moveTo>
                  <a:lnTo>
                    <a:pt x="45" y="0"/>
                  </a:lnTo>
                  <a:lnTo>
                    <a:pt x="35" y="0"/>
                  </a:lnTo>
                  <a:lnTo>
                    <a:pt x="26" y="2"/>
                  </a:lnTo>
                  <a:lnTo>
                    <a:pt x="18" y="6"/>
                  </a:lnTo>
                  <a:lnTo>
                    <a:pt x="13" y="11"/>
                  </a:lnTo>
                  <a:lnTo>
                    <a:pt x="7" y="18"/>
                  </a:lnTo>
                  <a:lnTo>
                    <a:pt x="4" y="26"/>
                  </a:lnTo>
                  <a:lnTo>
                    <a:pt x="1" y="35"/>
                  </a:lnTo>
                  <a:lnTo>
                    <a:pt x="0" y="45"/>
                  </a:lnTo>
                  <a:lnTo>
                    <a:pt x="1" y="55"/>
                  </a:lnTo>
                  <a:lnTo>
                    <a:pt x="4" y="64"/>
                  </a:lnTo>
                  <a:lnTo>
                    <a:pt x="7" y="72"/>
                  </a:lnTo>
                  <a:lnTo>
                    <a:pt x="13" y="78"/>
                  </a:lnTo>
                  <a:lnTo>
                    <a:pt x="18" y="84"/>
                  </a:lnTo>
                  <a:lnTo>
                    <a:pt x="26" y="87"/>
                  </a:lnTo>
                  <a:lnTo>
                    <a:pt x="35" y="89"/>
                  </a:lnTo>
                  <a:lnTo>
                    <a:pt x="45" y="90"/>
                  </a:lnTo>
                  <a:lnTo>
                    <a:pt x="217" y="90"/>
                  </a:lnTo>
                  <a:lnTo>
                    <a:pt x="105" y="310"/>
                  </a:lnTo>
                  <a:lnTo>
                    <a:pt x="104" y="312"/>
                  </a:lnTo>
                  <a:lnTo>
                    <a:pt x="103" y="315"/>
                  </a:lnTo>
                  <a:lnTo>
                    <a:pt x="103" y="317"/>
                  </a:lnTo>
                  <a:lnTo>
                    <a:pt x="104" y="321"/>
                  </a:lnTo>
                  <a:lnTo>
                    <a:pt x="105" y="323"/>
                  </a:lnTo>
                  <a:lnTo>
                    <a:pt x="106" y="325"/>
                  </a:lnTo>
                  <a:lnTo>
                    <a:pt x="109" y="328"/>
                  </a:lnTo>
                  <a:lnTo>
                    <a:pt x="112" y="330"/>
                  </a:lnTo>
                  <a:lnTo>
                    <a:pt x="115" y="331"/>
                  </a:lnTo>
                  <a:lnTo>
                    <a:pt x="119" y="331"/>
                  </a:lnTo>
                  <a:lnTo>
                    <a:pt x="122" y="331"/>
                  </a:lnTo>
                  <a:lnTo>
                    <a:pt x="127" y="329"/>
                  </a:lnTo>
                  <a:lnTo>
                    <a:pt x="129" y="326"/>
                  </a:lnTo>
                  <a:lnTo>
                    <a:pt x="132" y="323"/>
                  </a:lnTo>
                  <a:lnTo>
                    <a:pt x="251" y="90"/>
                  </a:lnTo>
                  <a:lnTo>
                    <a:pt x="407" y="90"/>
                  </a:lnTo>
                  <a:lnTo>
                    <a:pt x="407" y="316"/>
                  </a:lnTo>
                  <a:lnTo>
                    <a:pt x="408" y="319"/>
                  </a:lnTo>
                  <a:lnTo>
                    <a:pt x="408" y="322"/>
                  </a:lnTo>
                  <a:lnTo>
                    <a:pt x="410" y="324"/>
                  </a:lnTo>
                  <a:lnTo>
                    <a:pt x="411" y="326"/>
                  </a:lnTo>
                  <a:lnTo>
                    <a:pt x="414" y="329"/>
                  </a:lnTo>
                  <a:lnTo>
                    <a:pt x="416" y="330"/>
                  </a:lnTo>
                  <a:lnTo>
                    <a:pt x="419" y="331"/>
                  </a:lnTo>
                  <a:lnTo>
                    <a:pt x="423" y="331"/>
                  </a:lnTo>
                  <a:lnTo>
                    <a:pt x="425" y="331"/>
                  </a:lnTo>
                  <a:lnTo>
                    <a:pt x="428" y="330"/>
                  </a:lnTo>
                  <a:lnTo>
                    <a:pt x="430" y="329"/>
                  </a:lnTo>
                  <a:lnTo>
                    <a:pt x="433" y="326"/>
                  </a:lnTo>
                  <a:lnTo>
                    <a:pt x="435" y="324"/>
                  </a:lnTo>
                  <a:lnTo>
                    <a:pt x="436" y="322"/>
                  </a:lnTo>
                  <a:lnTo>
                    <a:pt x="437" y="319"/>
                  </a:lnTo>
                  <a:lnTo>
                    <a:pt x="437" y="316"/>
                  </a:lnTo>
                  <a:lnTo>
                    <a:pt x="437" y="90"/>
                  </a:lnTo>
                  <a:lnTo>
                    <a:pt x="594" y="90"/>
                  </a:lnTo>
                  <a:lnTo>
                    <a:pt x="713" y="323"/>
                  </a:lnTo>
                  <a:lnTo>
                    <a:pt x="715" y="326"/>
                  </a:lnTo>
                  <a:lnTo>
                    <a:pt x="718" y="329"/>
                  </a:lnTo>
                  <a:lnTo>
                    <a:pt x="722" y="331"/>
                  </a:lnTo>
                  <a:lnTo>
                    <a:pt x="726" y="331"/>
                  </a:lnTo>
                  <a:lnTo>
                    <a:pt x="730" y="331"/>
                  </a:lnTo>
                  <a:lnTo>
                    <a:pt x="733" y="330"/>
                  </a:lnTo>
                  <a:lnTo>
                    <a:pt x="735" y="328"/>
                  </a:lnTo>
                  <a:lnTo>
                    <a:pt x="738" y="325"/>
                  </a:lnTo>
                  <a:lnTo>
                    <a:pt x="739" y="323"/>
                  </a:lnTo>
                  <a:lnTo>
                    <a:pt x="740" y="321"/>
                  </a:lnTo>
                  <a:lnTo>
                    <a:pt x="741" y="317"/>
                  </a:lnTo>
                  <a:lnTo>
                    <a:pt x="741" y="315"/>
                  </a:lnTo>
                  <a:lnTo>
                    <a:pt x="740" y="312"/>
                  </a:lnTo>
                  <a:lnTo>
                    <a:pt x="739" y="310"/>
                  </a:lnTo>
                  <a:lnTo>
                    <a:pt x="627" y="90"/>
                  </a:lnTo>
                  <a:lnTo>
                    <a:pt x="829" y="90"/>
                  </a:lnTo>
                  <a:lnTo>
                    <a:pt x="839" y="89"/>
                  </a:lnTo>
                  <a:lnTo>
                    <a:pt x="848" y="87"/>
                  </a:lnTo>
                  <a:lnTo>
                    <a:pt x="856" y="84"/>
                  </a:lnTo>
                  <a:lnTo>
                    <a:pt x="862" y="78"/>
                  </a:lnTo>
                  <a:lnTo>
                    <a:pt x="868" y="72"/>
                  </a:lnTo>
                  <a:lnTo>
                    <a:pt x="871" y="64"/>
                  </a:lnTo>
                  <a:lnTo>
                    <a:pt x="873" y="55"/>
                  </a:lnTo>
                  <a:lnTo>
                    <a:pt x="874" y="45"/>
                  </a:lnTo>
                  <a:lnTo>
                    <a:pt x="873" y="35"/>
                  </a:lnTo>
                  <a:lnTo>
                    <a:pt x="871" y="26"/>
                  </a:lnTo>
                  <a:lnTo>
                    <a:pt x="868" y="18"/>
                  </a:lnTo>
                  <a:lnTo>
                    <a:pt x="862" y="11"/>
                  </a:lnTo>
                  <a:lnTo>
                    <a:pt x="856" y="7"/>
                  </a:lnTo>
                  <a:lnTo>
                    <a:pt x="848" y="2"/>
                  </a:lnTo>
                  <a:lnTo>
                    <a:pt x="839" y="0"/>
                  </a:lnTo>
                  <a:lnTo>
                    <a:pt x="829" y="0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g6c7ce00884_0_426"/>
          <p:cNvSpPr txBox="1">
            <a:spLocks noGrp="1"/>
          </p:cNvSpPr>
          <p:nvPr>
            <p:ph type="title" idx="4294967295"/>
          </p:nvPr>
        </p:nvSpPr>
        <p:spPr>
          <a:xfrm>
            <a:off x="838200" y="464675"/>
            <a:ext cx="50760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lang="en-US" sz="40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Requirements on stakeholder</a:t>
            </a:r>
            <a:endParaRPr sz="4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9" name="Google Shape;229;p10" hidden="1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9" name="think-cell Slide" r:id="rId4" imgW="1588" imgH="1588" progId="TCLayout.ActiveDocument.1">
                  <p:embed/>
                </p:oleObj>
              </mc:Choice>
              <mc:Fallback>
                <p:oleObj name="think-cell Slide" r:id="rId4" imgW="1588" imgH="1588" progId="TCLayout.ActiveDocument.1">
                  <p:embed/>
                  <p:pic>
                    <p:nvPicPr>
                      <p:cNvPr id="229" name="Google Shape;229;p10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0" name="Google Shape;230;p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-766221"/>
            <a:ext cx="12744450" cy="8464597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0"/>
          <p:cNvSpPr/>
          <p:nvPr/>
        </p:nvSpPr>
        <p:spPr>
          <a:xfrm>
            <a:off x="415617" y="3399605"/>
            <a:ext cx="6507697" cy="275626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Public transport is the future!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Let´s test our Prototype. Yours feedback is important.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727847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think-cell Slide" r:id="rId5" imgW="470" imgH="469" progId="TCLayout.ActiveDocument.1">
                  <p:embed/>
                </p:oleObj>
              </mc:Choice>
              <mc:Fallback>
                <p:oleObj name="think-cell Slide" r:id="rId5" imgW="470" imgH="46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000" dirty="0">
              <a:latin typeface="Nunito" panose="020B0604020202020204" charset="0"/>
              <a:sym typeface="Nunito" panose="020B060402020202020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1562" y="-363225"/>
            <a:ext cx="9608873" cy="73877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Project story</a:t>
            </a:r>
            <a:endParaRPr lang="en-US" sz="4000" dirty="0"/>
          </a:p>
        </p:txBody>
      </p:sp>
      <p:sp>
        <p:nvSpPr>
          <p:cNvPr id="15" name="TextBox 14"/>
          <p:cNvSpPr txBox="1"/>
          <p:nvPr/>
        </p:nvSpPr>
        <p:spPr>
          <a:xfrm>
            <a:off x="4591959" y="3766138"/>
            <a:ext cx="3008081" cy="1910267"/>
          </a:xfrm>
          <a:prstGeom prst="rect">
            <a:avLst/>
          </a:prstGeom>
          <a:solidFill>
            <a:schemeClr val="bg1">
              <a:lumMod val="5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Clr>
                <a:srgbClr val="BE1622"/>
              </a:buClr>
              <a:buSzPts val="2800"/>
            </a:pPr>
            <a:r>
              <a:rPr lang="en-US" sz="3200" b="1" dirty="0" smtClean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Provide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  <a:buClr>
                <a:srgbClr val="BE1622"/>
              </a:buClr>
              <a:buSzPts val="2800"/>
            </a:pPr>
            <a:r>
              <a:rPr lang="en-US" sz="1800" dirty="0" smtClean="0">
                <a:solidFill>
                  <a:schemeClr val="bg1"/>
                </a:solidFill>
                <a:latin typeface="Nunito" panose="020B0604020202020204" charset="0"/>
                <a:ea typeface="Nunito Light"/>
                <a:cs typeface="Nunito Light"/>
                <a:sym typeface="Nunito Light"/>
              </a:rPr>
              <a:t>all </a:t>
            </a:r>
            <a:r>
              <a:rPr lang="en-US" sz="1800" dirty="0">
                <a:solidFill>
                  <a:schemeClr val="bg1"/>
                </a:solidFill>
                <a:latin typeface="Nunito" panose="020B0604020202020204" charset="0"/>
                <a:ea typeface="Nunito Light"/>
                <a:cs typeface="Nunito Light"/>
                <a:sym typeface="Nunito Light"/>
              </a:rPr>
              <a:t>the relevant and live public transport information at hand</a:t>
            </a:r>
            <a:r>
              <a:rPr lang="en-US" sz="1800" dirty="0" smtClean="0">
                <a:solidFill>
                  <a:schemeClr val="bg1"/>
                </a:solidFill>
                <a:latin typeface="Nunito" panose="020B0604020202020204" charset="0"/>
                <a:ea typeface="Nunito Light"/>
                <a:cs typeface="Nunito Light"/>
                <a:sym typeface="Nunito Light"/>
              </a:rPr>
              <a:t>.</a:t>
            </a:r>
            <a:endParaRPr lang="en-US" sz="1800" dirty="0">
              <a:solidFill>
                <a:schemeClr val="bg1"/>
              </a:solidFill>
              <a:latin typeface="Nunito" panose="020B0604020202020204" charset="0"/>
              <a:ea typeface="Nunito Light"/>
              <a:cs typeface="Nunito Light"/>
              <a:sym typeface="Nunito Light"/>
            </a:endParaRPr>
          </a:p>
          <a:p>
            <a:pPr marL="228600" lvl="0" algn="ctr">
              <a:lnSpc>
                <a:spcPct val="90000"/>
              </a:lnSpc>
            </a:pPr>
            <a:endParaRPr lang="en-US" sz="1800" dirty="0" smtClean="0">
              <a:solidFill>
                <a:schemeClr val="bg1"/>
              </a:solidFill>
              <a:latin typeface="Nunito" panose="020B0604020202020204" charset="0"/>
              <a:sym typeface="Nunito Light"/>
            </a:endParaRPr>
          </a:p>
          <a:p>
            <a:pPr marL="228600" lvl="0" algn="ctr">
              <a:lnSpc>
                <a:spcPct val="90000"/>
              </a:lnSpc>
            </a:pPr>
            <a:endParaRPr lang="en-US" sz="1800" dirty="0">
              <a:latin typeface="Nunito" panose="020B060402020202020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51437" y="3738438"/>
            <a:ext cx="2996837" cy="1965666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</p:spPr>
        <p:txBody>
          <a:bodyPr wrap="square" rtlCol="0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Clr>
                <a:srgbClr val="BE1622"/>
              </a:buClr>
              <a:buSzPts val="2800"/>
            </a:pPr>
            <a:r>
              <a:rPr lang="en-US" sz="3600" b="1" dirty="0">
                <a:solidFill>
                  <a:srgbClr val="BE1622"/>
                </a:solidFill>
                <a:latin typeface="Nunito"/>
                <a:ea typeface="Nunito"/>
                <a:cs typeface="Nunito"/>
                <a:sym typeface="Nunito"/>
              </a:rPr>
              <a:t>Ensure</a:t>
            </a:r>
          </a:p>
          <a:p>
            <a:pPr marL="228600" lvl="0" algn="ctr">
              <a:lnSpc>
                <a:spcPct val="90000"/>
              </a:lnSpc>
              <a:spcBef>
                <a:spcPts val="1000"/>
              </a:spcBef>
            </a:pPr>
            <a:r>
              <a:rPr lang="en-US" sz="1800" dirty="0">
                <a:latin typeface="Nunito" panose="020B0604020202020204" charset="0"/>
                <a:ea typeface="Nunito Light"/>
                <a:cs typeface="Nunito Light"/>
                <a:sym typeface="Nunito Light"/>
              </a:rPr>
              <a:t>sustainable mobility of public transport. </a:t>
            </a:r>
          </a:p>
          <a:p>
            <a:pPr marL="228600" lvl="0" algn="ctr">
              <a:lnSpc>
                <a:spcPct val="90000"/>
              </a:lnSpc>
            </a:pPr>
            <a:endParaRPr lang="en-US" sz="1800" dirty="0">
              <a:latin typeface="Nunito" panose="020B0604020202020204" charset="0"/>
              <a:sym typeface="Nunito Light"/>
            </a:endParaRPr>
          </a:p>
          <a:p>
            <a:pPr marL="228600" lvl="0" algn="ctr">
              <a:lnSpc>
                <a:spcPct val="90000"/>
              </a:lnSpc>
            </a:pPr>
            <a:endParaRPr lang="en-US" sz="1800" dirty="0" smtClean="0">
              <a:latin typeface="Nunito" panose="020B0604020202020204" charset="0"/>
              <a:sym typeface="Nunito Light"/>
            </a:endParaRPr>
          </a:p>
          <a:p>
            <a:pPr marL="228600" lvl="0" algn="ctr">
              <a:lnSpc>
                <a:spcPct val="90000"/>
              </a:lnSpc>
            </a:pPr>
            <a:endParaRPr lang="en-US" sz="1800" dirty="0">
              <a:latin typeface="Nunito" panose="020B060402020202020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32481" y="3766138"/>
            <a:ext cx="3008081" cy="1910267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</p:spPr>
        <p:txBody>
          <a:bodyPr wrap="square" rtlCol="0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Clr>
                <a:srgbClr val="BE1622"/>
              </a:buClr>
              <a:buSzPts val="2800"/>
            </a:pPr>
            <a:r>
              <a:rPr lang="en-US" sz="3200" b="1" dirty="0" smtClean="0">
                <a:solidFill>
                  <a:srgbClr val="BE1622"/>
                </a:solidFill>
                <a:latin typeface="Nunito"/>
                <a:ea typeface="Nunito"/>
                <a:cs typeface="Nunito"/>
                <a:sym typeface="Nunito"/>
              </a:rPr>
              <a:t>Create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  <a:buClr>
                <a:srgbClr val="BE1622"/>
              </a:buClr>
              <a:buSzPts val="2800"/>
            </a:pPr>
            <a:r>
              <a:rPr lang="en-US" sz="1800" dirty="0">
                <a:latin typeface="Nunito" panose="020B0604020202020204" charset="0"/>
                <a:ea typeface="Nunito Light"/>
                <a:cs typeface="Nunito Light"/>
                <a:sym typeface="Nunito Light"/>
              </a:rPr>
              <a:t>simple and efficient tool for users of Bratislava public  transport</a:t>
            </a:r>
          </a:p>
          <a:p>
            <a:pPr marL="228600" lvl="0" algn="ctr">
              <a:lnSpc>
                <a:spcPct val="90000"/>
              </a:lnSpc>
            </a:pPr>
            <a:endParaRPr lang="en-US" sz="1800" dirty="0" smtClean="0">
              <a:latin typeface="Nunito" panose="020B0604020202020204" charset="0"/>
              <a:sym typeface="Nunito Light"/>
            </a:endParaRPr>
          </a:p>
          <a:p>
            <a:pPr marL="228600" lvl="0" algn="ctr">
              <a:lnSpc>
                <a:spcPct val="90000"/>
              </a:lnSpc>
            </a:pPr>
            <a:endParaRPr lang="en-US" sz="1800" dirty="0">
              <a:latin typeface="Nuni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16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" name="Google Shape;107;p3" hidden="1"/>
          <p:cNvGraphicFramePr/>
          <p:nvPr>
            <p:extLst>
              <p:ext uri="{D42A27DB-BD31-4B8C-83A1-F6EECF244321}">
                <p14:modId xmlns:p14="http://schemas.microsoft.com/office/powerpoint/2010/main" val="88027093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think-cell Slide" r:id="rId4" imgW="1588" imgH="1588" progId="TCLayout.ActiveDocument.1">
                  <p:embed/>
                </p:oleObj>
              </mc:Choice>
              <mc:Fallback>
                <p:oleObj name="think-cell Slide" r:id="rId4" imgW="1588" imgH="1588" progId="TCLayout.ActiveDocument.1">
                  <p:embed/>
                  <p:pic>
                    <p:nvPicPr>
                      <p:cNvPr id="107" name="Google Shape;107;p3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Google Shape;106;p3" title="Chart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213810"/>
            <a:ext cx="6400800" cy="388631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>
            <a:spLocks noGrp="1"/>
          </p:cNvSpPr>
          <p:nvPr>
            <p:ph type="title"/>
          </p:nvPr>
        </p:nvSpPr>
        <p:spPr>
          <a:xfrm>
            <a:off x="730350" y="332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lang="en-US" sz="4000" dirty="0">
                <a:solidFill>
                  <a:srgbClr val="BE1622"/>
                </a:solidFill>
                <a:latin typeface="Nunito"/>
                <a:ea typeface="Nunito"/>
                <a:cs typeface="Nunito"/>
                <a:sym typeface="Nunito"/>
              </a:rPr>
              <a:t>Who is the end user? </a:t>
            </a:r>
            <a:endParaRPr sz="4000" dirty="0">
              <a:solidFill>
                <a:srgbClr val="BE162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-3401070"/>
            <a:ext cx="6857566" cy="10551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169234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2" name="think-cell Slide" r:id="rId5" imgW="470" imgH="469" progId="TCLayout.ActiveDocument.1">
                  <p:embed/>
                </p:oleObj>
              </mc:Choice>
              <mc:Fallback>
                <p:oleObj name="think-cell Slide" r:id="rId5" imgW="470" imgH="469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4000" dirty="0">
              <a:latin typeface="Nunito" panose="020B0604020202020204" charset="0"/>
              <a:ea typeface="+mj-ea"/>
              <a:cs typeface="Arial" panose="020B0604020202020204" pitchFamily="34" charset="0"/>
              <a:sym typeface="Nunito" panose="020B060402020202020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855476" y="1954530"/>
            <a:ext cx="2938900" cy="3840480"/>
          </a:xfrm>
          <a:prstGeom prst="round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0168" y="317731"/>
            <a:ext cx="11264208" cy="1325563"/>
          </a:xfrm>
        </p:spPr>
        <p:txBody>
          <a:bodyPr>
            <a:normAutofit/>
          </a:bodyPr>
          <a:lstStyle/>
          <a:p>
            <a:r>
              <a:rPr lang="en-GB" sz="4000" dirty="0" smtClean="0">
                <a:solidFill>
                  <a:schemeClr val="bg2"/>
                </a:solidFill>
                <a:latin typeface="Nunito" panose="020B0604020202020204" charset="0"/>
                <a:cs typeface="Arial" panose="020B0604020202020204" pitchFamily="34" charset="0"/>
              </a:rPr>
              <a:t>How we got the result?</a:t>
            </a:r>
            <a:endParaRPr lang="en-GB" sz="4000" dirty="0">
              <a:solidFill>
                <a:schemeClr val="bg2"/>
              </a:solidFill>
              <a:latin typeface="Nunito" panose="020B0604020202020204" charset="0"/>
              <a:cs typeface="Arial" panose="020B0604020202020204" pitchFamily="34" charset="0"/>
            </a:endParaRPr>
          </a:p>
        </p:txBody>
      </p:sp>
      <p:graphicFrame>
        <p:nvGraphicFramePr>
          <p:cNvPr id="27" name="Chart 26"/>
          <p:cNvGraphicFramePr/>
          <p:nvPr>
            <p:extLst/>
          </p:nvPr>
        </p:nvGraphicFramePr>
        <p:xfrm>
          <a:off x="3175399" y="3129545"/>
          <a:ext cx="2659013" cy="739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8" name="Chart 27"/>
          <p:cNvGraphicFramePr/>
          <p:nvPr>
            <p:extLst/>
          </p:nvPr>
        </p:nvGraphicFramePr>
        <p:xfrm>
          <a:off x="6015438" y="3129545"/>
          <a:ext cx="2659013" cy="739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0" name="Chart 29"/>
          <p:cNvGraphicFramePr/>
          <p:nvPr>
            <p:extLst/>
          </p:nvPr>
        </p:nvGraphicFramePr>
        <p:xfrm>
          <a:off x="8855476" y="3129545"/>
          <a:ext cx="2659013" cy="739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33" name="Chart 32"/>
          <p:cNvGraphicFramePr/>
          <p:nvPr>
            <p:extLst/>
          </p:nvPr>
        </p:nvGraphicFramePr>
        <p:xfrm>
          <a:off x="335360" y="3129545"/>
          <a:ext cx="2659013" cy="739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35" name="TextBox 34"/>
          <p:cNvSpPr txBox="1"/>
          <p:nvPr/>
        </p:nvSpPr>
        <p:spPr>
          <a:xfrm>
            <a:off x="489027" y="3780686"/>
            <a:ext cx="2441614" cy="136447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GB" sz="2000" b="1" dirty="0" smtClean="0">
                <a:solidFill>
                  <a:srgbClr val="000000"/>
                </a:solidFill>
              </a:rPr>
              <a:t>Target group of survey</a:t>
            </a:r>
            <a:endParaRPr lang="en-GB" sz="2000" b="1" dirty="0">
              <a:solidFill>
                <a:srgbClr val="000000"/>
              </a:solidFill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Helvetica 55 Roman" panose="020B0604020202020204" pitchFamily="34" charset="0"/>
              </a:rPr>
              <a:t>We selected a sample of people for the best value at </a:t>
            </a:r>
            <a:r>
              <a:rPr lang="en-US" dirty="0" smtClean="0">
                <a:latin typeface="Helvetica 55 Roman" panose="020B0604020202020204" pitchFamily="34" charset="0"/>
              </a:rPr>
              <a:t>500 K </a:t>
            </a:r>
            <a:r>
              <a:rPr lang="en-US" dirty="0">
                <a:latin typeface="Helvetica 55 Roman" panose="020B0604020202020204" pitchFamily="34" charset="0"/>
              </a:rPr>
              <a:t>population</a:t>
            </a:r>
            <a:endParaRPr lang="en-GB" dirty="0">
              <a:solidFill>
                <a:srgbClr val="000000"/>
              </a:solidFill>
              <a:latin typeface="Helvetica 55 Roman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94595" y="2048649"/>
            <a:ext cx="1362682" cy="984885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GB" sz="6400" b="1" spc="-133" dirty="0">
                <a:solidFill>
                  <a:schemeClr val="accent1"/>
                </a:solidFill>
              </a:rPr>
              <a:t>79%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35390" y="2048649"/>
            <a:ext cx="1199175" cy="984885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GB" sz="6400" spc="-133" dirty="0">
                <a:solidFill>
                  <a:schemeClr val="bg1">
                    <a:lumMod val="75000"/>
                  </a:schemeClr>
                </a:solidFill>
              </a:rPr>
              <a:t>600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529966" y="2048649"/>
            <a:ext cx="1362682" cy="984885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GB" sz="6400" spc="-133" dirty="0">
                <a:solidFill>
                  <a:schemeClr val="bg1">
                    <a:lumMod val="75000"/>
                  </a:schemeClr>
                </a:solidFill>
              </a:rPr>
              <a:t>99%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162272" y="2048649"/>
            <a:ext cx="2015377" cy="984885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en-GB" sz="6400" spc="-133" dirty="0">
                <a:solidFill>
                  <a:schemeClr val="bg1">
                    <a:lumMod val="75000"/>
                  </a:schemeClr>
                </a:solidFill>
              </a:rPr>
              <a:t>5%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084885" y="2111924"/>
            <a:ext cx="0" cy="36720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917513" y="2111924"/>
            <a:ext cx="0" cy="36720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764963" y="2111924"/>
            <a:ext cx="0" cy="367205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369197" y="3867940"/>
            <a:ext cx="2260135" cy="84125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000000"/>
                </a:solidFill>
              </a:rPr>
              <a:t>Success rate</a:t>
            </a:r>
            <a:endParaRPr lang="en-GB" sz="2000" b="1" dirty="0">
              <a:solidFill>
                <a:srgbClr val="000000"/>
              </a:solidFill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Helvetica 55 Roman" panose="020B0604020202020204" pitchFamily="34" charset="0"/>
              </a:rPr>
              <a:t>The percentage success rate for a given sample</a:t>
            </a:r>
            <a:endParaRPr lang="en-GB" dirty="0">
              <a:solidFill>
                <a:srgbClr val="000000"/>
              </a:solidFill>
              <a:latin typeface="Helvetica 55 Roman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10955" y="3867940"/>
            <a:ext cx="2260135" cy="84125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GB" sz="2000" b="1" dirty="0" smtClean="0">
                <a:solidFill>
                  <a:srgbClr val="000000"/>
                </a:solidFill>
              </a:rPr>
              <a:t>Error rate</a:t>
            </a:r>
            <a:endParaRPr lang="en-GB" sz="2000" b="1" dirty="0">
              <a:solidFill>
                <a:srgbClr val="000000"/>
              </a:solidFill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Helvetica 55 Roman" panose="020B0604020202020204" pitchFamily="34" charset="0"/>
              </a:rPr>
              <a:t>The error rate for a given sample</a:t>
            </a:r>
            <a:endParaRPr lang="en-GB" dirty="0">
              <a:solidFill>
                <a:srgbClr val="000000"/>
              </a:solidFill>
              <a:latin typeface="Helvetica 55 Roman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091125" y="3809771"/>
            <a:ext cx="2596979" cy="84125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en-GB" sz="2000" b="1" dirty="0" smtClean="0">
                <a:solidFill>
                  <a:schemeClr val="accent1"/>
                </a:solidFill>
              </a:rPr>
              <a:t>End user</a:t>
            </a:r>
            <a:endParaRPr lang="en-GB" sz="2000" b="1" dirty="0">
              <a:solidFill>
                <a:schemeClr val="accent1"/>
              </a:solidFill>
            </a:endParaRPr>
          </a:p>
          <a:p>
            <a:pPr>
              <a:spcBef>
                <a:spcPts val="800"/>
              </a:spcBef>
            </a:pPr>
            <a:r>
              <a:rPr lang="en-GB" dirty="0" smtClean="0">
                <a:solidFill>
                  <a:srgbClr val="000000"/>
                </a:solidFill>
                <a:latin typeface="Helvetica 55 Roman" panose="020B0604020202020204" pitchFamily="34" charset="0"/>
              </a:rPr>
              <a:t>Usage of public transport in Bratislava</a:t>
            </a:r>
            <a:endParaRPr lang="en-GB" dirty="0">
              <a:solidFill>
                <a:srgbClr val="000000"/>
              </a:solidFill>
              <a:latin typeface="Helvetica 55 Roman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2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" name="Google Shape;116;p5" hidden="1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name="think-cell Slide" r:id="rId4" imgW="1588" imgH="1588" progId="TCLayout.ActiveDocument.1">
                  <p:embed/>
                </p:oleObj>
              </mc:Choice>
              <mc:Fallback>
                <p:oleObj name="think-cell Slide" r:id="rId4" imgW="1588" imgH="1588" progId="TCLayout.ActiveDocument.1">
                  <p:embed/>
                  <p:pic>
                    <p:nvPicPr>
                      <p:cNvPr id="116" name="Google Shape;116;p5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7" name="Google Shape;117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3501" y="1706875"/>
            <a:ext cx="2743200" cy="4846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4401" y="1706875"/>
            <a:ext cx="2743200" cy="48463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5"/>
          <p:cNvSpPr txBox="1"/>
          <p:nvPr/>
        </p:nvSpPr>
        <p:spPr>
          <a:xfrm>
            <a:off x="584199" y="590918"/>
            <a:ext cx="926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BE1622"/>
                </a:solidFill>
                <a:latin typeface="Nunito"/>
                <a:ea typeface="Nunito"/>
                <a:cs typeface="Nunito"/>
                <a:sym typeface="Nunito"/>
              </a:rPr>
              <a:t>User interface progress</a:t>
            </a:r>
            <a:endParaRPr sz="4000" dirty="0">
              <a:solidFill>
                <a:srgbClr val="BE162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1" name="Google Shape;121;p5"/>
          <p:cNvSpPr txBox="1"/>
          <p:nvPr/>
        </p:nvSpPr>
        <p:spPr>
          <a:xfrm>
            <a:off x="1966200" y="1295400"/>
            <a:ext cx="1011176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Nunito"/>
                <a:ea typeface="Nunito"/>
                <a:cs typeface="Nunito"/>
                <a:sym typeface="Nunito"/>
              </a:rPr>
              <a:t>GATE1</a:t>
            </a:r>
            <a:endParaRPr b="1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5732849" y="1295400"/>
            <a:ext cx="1058243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Nunito"/>
                <a:ea typeface="Nunito"/>
                <a:cs typeface="Nunito"/>
                <a:sym typeface="Nunito"/>
              </a:rPr>
              <a:t>GATE2</a:t>
            </a:r>
            <a:endParaRPr b="1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9423749" y="1295400"/>
            <a:ext cx="969187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Nunito"/>
                <a:ea typeface="Nunito"/>
                <a:cs typeface="Nunito"/>
                <a:sym typeface="Nunito"/>
              </a:rPr>
              <a:t>GA</a:t>
            </a:r>
            <a:r>
              <a:rPr lang="en-US" b="1" dirty="0" smtClean="0">
                <a:latin typeface="Nunito"/>
                <a:ea typeface="Nunito"/>
                <a:cs typeface="Nunito"/>
                <a:sym typeface="Nunito"/>
              </a:rPr>
              <a:t>TE3</a:t>
            </a:r>
            <a:endParaRPr b="1"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568" y="1626000"/>
            <a:ext cx="2725153" cy="48447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790579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4" name="think-cell Slide" r:id="rId5" imgW="470" imgH="469" progId="TCLayout.ActiveDocument.1">
                  <p:embed/>
                </p:oleObj>
              </mc:Choice>
              <mc:Fallback>
                <p:oleObj name="think-cell Slide" r:id="rId5" imgW="470" imgH="46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8" name="Google Shape;128;g6c7cf513db_1_1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588" y="1588"/>
            <a:ext cx="1588" cy="158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6c7cf513db_1_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7239000" cy="108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Development</a:t>
            </a:r>
            <a:r>
              <a:rPr lang="en-US" sz="4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4000" dirty="0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progress</a:t>
            </a:r>
            <a:endParaRPr sz="40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611" y="1380919"/>
            <a:ext cx="10058400" cy="52093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/>
        </p:nvSpPr>
        <p:spPr>
          <a:xfrm>
            <a:off x="584199" y="590918"/>
            <a:ext cx="9264193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lang="en-US" sz="4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What is done &amp; next steps</a:t>
            </a:r>
            <a:endParaRPr sz="40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37" name="Google Shape;137;p4"/>
          <p:cNvCxnSpPr/>
          <p:nvPr/>
        </p:nvCxnSpPr>
        <p:spPr>
          <a:xfrm>
            <a:off x="6025425" y="5535450"/>
            <a:ext cx="5361600" cy="23100"/>
          </a:xfrm>
          <a:prstGeom prst="straightConnector1">
            <a:avLst/>
          </a:prstGeom>
          <a:noFill/>
          <a:ln w="57150" cap="flat" cmpd="sng">
            <a:solidFill>
              <a:srgbClr val="92949C">
                <a:alpha val="40784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" name="Google Shape;138;p4"/>
          <p:cNvCxnSpPr/>
          <p:nvPr/>
        </p:nvCxnSpPr>
        <p:spPr>
          <a:xfrm>
            <a:off x="976075" y="5535450"/>
            <a:ext cx="5091900" cy="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9" name="Google Shape;139;p4"/>
          <p:cNvSpPr/>
          <p:nvPr/>
        </p:nvSpPr>
        <p:spPr>
          <a:xfrm>
            <a:off x="6715459" y="5300596"/>
            <a:ext cx="466200" cy="466200"/>
          </a:xfrm>
          <a:prstGeom prst="ellipse">
            <a:avLst/>
          </a:prstGeom>
          <a:solidFill>
            <a:srgbClr val="92949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4"/>
          <p:cNvPicPr preferRelativeResize="0"/>
          <p:nvPr/>
        </p:nvPicPr>
        <p:blipFill rotWithShape="1">
          <a:blip r:embed="rId3">
            <a:alphaModFix/>
          </a:blip>
          <a:srcRect l="18422" t="14967" r="19986" b="14231"/>
          <a:stretch/>
        </p:blipFill>
        <p:spPr>
          <a:xfrm>
            <a:off x="1123988" y="3757313"/>
            <a:ext cx="1255675" cy="12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4"/>
          <p:cNvPicPr preferRelativeResize="0"/>
          <p:nvPr/>
        </p:nvPicPr>
        <p:blipFill rotWithShape="1">
          <a:blip r:embed="rId4">
            <a:alphaModFix/>
          </a:blip>
          <a:srcRect l="19769" t="12786" r="18642" b="16411"/>
          <a:stretch/>
        </p:blipFill>
        <p:spPr>
          <a:xfrm>
            <a:off x="2729963" y="3757313"/>
            <a:ext cx="1255675" cy="12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4"/>
          <p:cNvPicPr preferRelativeResize="0"/>
          <p:nvPr/>
        </p:nvPicPr>
        <p:blipFill rotWithShape="1">
          <a:blip r:embed="rId5">
            <a:alphaModFix/>
          </a:blip>
          <a:srcRect l="22302" t="13187" r="16777" b="16779"/>
          <a:stretch/>
        </p:blipFill>
        <p:spPr>
          <a:xfrm>
            <a:off x="4538088" y="3757325"/>
            <a:ext cx="1255675" cy="12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4"/>
          <p:cNvPicPr preferRelativeResize="0"/>
          <p:nvPr/>
        </p:nvPicPr>
        <p:blipFill rotWithShape="1">
          <a:blip r:embed="rId6">
            <a:alphaModFix/>
          </a:blip>
          <a:srcRect l="18361" t="15350" r="20718" b="11028"/>
          <a:stretch/>
        </p:blipFill>
        <p:spPr>
          <a:xfrm>
            <a:off x="6358663" y="3750562"/>
            <a:ext cx="1255675" cy="1261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4"/>
          <p:cNvPicPr preferRelativeResize="0"/>
          <p:nvPr/>
        </p:nvPicPr>
        <p:blipFill rotWithShape="1">
          <a:blip r:embed="rId7">
            <a:alphaModFix/>
          </a:blip>
          <a:srcRect l="20681" t="17388" r="17731" b="11809"/>
          <a:stretch/>
        </p:blipFill>
        <p:spPr>
          <a:xfrm>
            <a:off x="8160550" y="3750725"/>
            <a:ext cx="1255675" cy="12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4"/>
          <p:cNvPicPr preferRelativeResize="0"/>
          <p:nvPr/>
        </p:nvPicPr>
        <p:blipFill rotWithShape="1">
          <a:blip r:embed="rId8">
            <a:alphaModFix/>
          </a:blip>
          <a:srcRect l="21212" t="18096" r="17196" b="11101"/>
          <a:stretch/>
        </p:blipFill>
        <p:spPr>
          <a:xfrm>
            <a:off x="9962413" y="3757187"/>
            <a:ext cx="1252728" cy="1261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4"/>
          <p:cNvCxnSpPr/>
          <p:nvPr/>
        </p:nvCxnSpPr>
        <p:spPr>
          <a:xfrm flipH="1">
            <a:off x="6071195" y="1830157"/>
            <a:ext cx="22500" cy="4748400"/>
          </a:xfrm>
          <a:prstGeom prst="straightConnector1">
            <a:avLst/>
          </a:prstGeom>
          <a:noFill/>
          <a:ln w="38100" cap="flat" cmpd="sng">
            <a:solidFill>
              <a:schemeClr val="dk2">
                <a:alpha val="4078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7" name="Google Shape;147;p4"/>
          <p:cNvSpPr/>
          <p:nvPr/>
        </p:nvSpPr>
        <p:spPr>
          <a:xfrm>
            <a:off x="8573996" y="5320021"/>
            <a:ext cx="466200" cy="466200"/>
          </a:xfrm>
          <a:prstGeom prst="ellipse">
            <a:avLst/>
          </a:prstGeom>
          <a:solidFill>
            <a:srgbClr val="92949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"/>
          <p:cNvSpPr/>
          <p:nvPr/>
        </p:nvSpPr>
        <p:spPr>
          <a:xfrm>
            <a:off x="10355709" y="5320021"/>
            <a:ext cx="466200" cy="466200"/>
          </a:xfrm>
          <a:prstGeom prst="ellipse">
            <a:avLst/>
          </a:prstGeom>
          <a:solidFill>
            <a:srgbClr val="92949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4856909" y="5295196"/>
            <a:ext cx="466200" cy="4662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3124659" y="5320021"/>
            <a:ext cx="466200" cy="4662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1518721" y="5320021"/>
            <a:ext cx="466200" cy="4662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2722975" y="1864763"/>
            <a:ext cx="15981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GATE 3</a:t>
            </a:r>
            <a:endParaRPr sz="3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7719525" y="1861475"/>
            <a:ext cx="17154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GATE 4</a:t>
            </a:r>
            <a:endParaRPr sz="3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54" name="Google Shape;154;p4"/>
          <p:cNvCxnSpPr/>
          <p:nvPr/>
        </p:nvCxnSpPr>
        <p:spPr>
          <a:xfrm>
            <a:off x="5795775" y="2196025"/>
            <a:ext cx="684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Google Shape;155;p4"/>
          <p:cNvSpPr txBox="1"/>
          <p:nvPr/>
        </p:nvSpPr>
        <p:spPr>
          <a:xfrm>
            <a:off x="1134575" y="3037475"/>
            <a:ext cx="123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Lines and stops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4"/>
          <p:cNvSpPr txBox="1"/>
          <p:nvPr/>
        </p:nvSpPr>
        <p:spPr>
          <a:xfrm>
            <a:off x="2740563" y="3037475"/>
            <a:ext cx="123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Map with Stops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4"/>
          <p:cNvSpPr txBox="1"/>
          <p:nvPr/>
        </p:nvSpPr>
        <p:spPr>
          <a:xfrm>
            <a:off x="4548675" y="3037475"/>
            <a:ext cx="123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Map with Bikes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4"/>
          <p:cNvSpPr txBox="1"/>
          <p:nvPr/>
        </p:nvSpPr>
        <p:spPr>
          <a:xfrm>
            <a:off x="6356775" y="3037475"/>
            <a:ext cx="1255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Favourites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4"/>
          <p:cNvSpPr txBox="1"/>
          <p:nvPr/>
        </p:nvSpPr>
        <p:spPr>
          <a:xfrm>
            <a:off x="8164875" y="3037463"/>
            <a:ext cx="123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Delays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4"/>
          <p:cNvSpPr txBox="1"/>
          <p:nvPr/>
        </p:nvSpPr>
        <p:spPr>
          <a:xfrm>
            <a:off x="9972975" y="3037463"/>
            <a:ext cx="123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Departure Board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5" name="Google Shape;165;p7" hidden="1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5" name="think-cell Slide" r:id="rId4" imgW="1588" imgH="1588" progId="TCLayout.ActiveDocument.1">
                  <p:embed/>
                </p:oleObj>
              </mc:Choice>
              <mc:Fallback>
                <p:oleObj name="think-cell Slide" r:id="rId4" imgW="1588" imgH="1588" progId="TCLayout.ActiveDocument.1">
                  <p:embed/>
                  <p:pic>
                    <p:nvPicPr>
                      <p:cNvPr id="165" name="Google Shape;165;p7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6" name="Google Shape;166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" y="723900"/>
            <a:ext cx="12191998" cy="54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c7ce00884_0_545"/>
          <p:cNvSpPr txBox="1"/>
          <p:nvPr/>
        </p:nvSpPr>
        <p:spPr>
          <a:xfrm>
            <a:off x="584200" y="590925"/>
            <a:ext cx="11416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 dirty="0">
                <a:solidFill>
                  <a:srgbClr val="BE1622"/>
                </a:solidFill>
                <a:latin typeface="Nunito"/>
                <a:ea typeface="Nunito"/>
                <a:cs typeface="Nunito"/>
                <a:sym typeface="Nunito"/>
              </a:rPr>
              <a:t>Comparison</a:t>
            </a:r>
            <a:r>
              <a:rPr lang="en-US" sz="4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against competitors</a:t>
            </a:r>
            <a:endParaRPr sz="4000" dirty="0">
              <a:solidFill>
                <a:srgbClr val="66666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72" name="Google Shape;172;g6c7ce00884_0_545"/>
          <p:cNvGraphicFramePr/>
          <p:nvPr>
            <p:extLst>
              <p:ext uri="{D42A27DB-BD31-4B8C-83A1-F6EECF244321}">
                <p14:modId xmlns:p14="http://schemas.microsoft.com/office/powerpoint/2010/main" val="109361329"/>
              </p:ext>
            </p:extLst>
          </p:nvPr>
        </p:nvGraphicFramePr>
        <p:xfrm>
          <a:off x="952500" y="1521525"/>
          <a:ext cx="10010375" cy="4206000"/>
        </p:xfrm>
        <a:graphic>
          <a:graphicData uri="http://schemas.openxmlformats.org/drawingml/2006/table">
            <a:tbl>
              <a:tblPr>
                <a:tableStyleId>{D3D0D55D-5959-4619-BCDA-4F1B6F35724D}</a:tableStyleId>
              </a:tblPr>
              <a:tblGrid>
                <a:gridCol w="315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0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5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sym typeface="Nunito"/>
                        </a:rPr>
                        <a:t>Functionalities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sym typeface="Nunito"/>
                        </a:rPr>
                        <a:t>BA</a:t>
                      </a:r>
                      <a:r>
                        <a:rPr lang="en-US" sz="1800" baseline="0" dirty="0" smtClean="0">
                          <a:sym typeface="Nunito"/>
                        </a:rPr>
                        <a:t> </a:t>
                      </a:r>
                      <a:r>
                        <a:rPr lang="en-US" sz="1800" dirty="0" smtClean="0">
                          <a:sym typeface="Nunito"/>
                        </a:rPr>
                        <a:t>City </a:t>
                      </a:r>
                      <a:r>
                        <a:rPr lang="en-US" sz="1800" dirty="0">
                          <a:sym typeface="Nunito"/>
                        </a:rPr>
                        <a:t>App</a:t>
                      </a:r>
                      <a:endParaRPr sz="1800" b="1" dirty="0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Favourites</a:t>
                      </a:r>
                      <a:endParaRPr sz="18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Departure board</a:t>
                      </a:r>
                      <a:endParaRPr sz="18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Map with stops in different directions</a:t>
                      </a:r>
                      <a:endParaRPr sz="18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Slovnaft bikes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Part of the larger ecosystem</a:t>
                      </a:r>
                      <a:endParaRPr sz="1800" b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ym typeface="Nunito"/>
                        </a:rPr>
                        <a:t>Dashboard with Live data</a:t>
                      </a:r>
                      <a:endParaRPr sz="1800" b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ym typeface="Nunito"/>
                        </a:rPr>
                        <a:t>Ease of Use</a:t>
                      </a:r>
                      <a:endParaRPr sz="1800" dirty="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73" name="Google Shape;173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2343478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3576" y="2343478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9826" y="2343478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2836553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3576" y="2836553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2836550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3425978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3425982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3576" y="3425978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4030941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3576" y="4030937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4030937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4491516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3576" y="4491512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4491512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4952091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3576" y="4952087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4952087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6c7ce00884_0_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326" y="5412666"/>
            <a:ext cx="368049" cy="27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3576" y="5412662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6c7ce00884_0_5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9826" y="5412662"/>
            <a:ext cx="368049" cy="278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368" y="1498955"/>
            <a:ext cx="1651850" cy="6865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514" y="1559154"/>
            <a:ext cx="791945" cy="6701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4339" y="1541842"/>
            <a:ext cx="811225" cy="623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MxVhOyWGc9MkC4yaLyFp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MdozCGV8QrJK9mhDt3S1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3">
      <a:dk1>
        <a:srgbClr val="464B62"/>
      </a:dk1>
      <a:lt1>
        <a:srgbClr val="FFFFFF"/>
      </a:lt1>
      <a:dk2>
        <a:srgbClr val="BE1622"/>
      </a:dk2>
      <a:lt2>
        <a:srgbClr val="606060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279</Words>
  <Application>Microsoft Office PowerPoint</Application>
  <PresentationFormat>Widescreen</PresentationFormat>
  <Paragraphs>70</Paragraphs>
  <Slides>11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Helvetica 55 Roman</vt:lpstr>
      <vt:lpstr>Calibri</vt:lpstr>
      <vt:lpstr>Century Gothic</vt:lpstr>
      <vt:lpstr>Nunito Light</vt:lpstr>
      <vt:lpstr>Nunito</vt:lpstr>
      <vt:lpstr>Office Theme</vt:lpstr>
      <vt:lpstr>think-cell Slide</vt:lpstr>
      <vt:lpstr>PowerPoint Presentation</vt:lpstr>
      <vt:lpstr>Project story</vt:lpstr>
      <vt:lpstr>Who is the end user? </vt:lpstr>
      <vt:lpstr>How we got the result?</vt:lpstr>
      <vt:lpstr>PowerPoint Presentation</vt:lpstr>
      <vt:lpstr>Development progress</vt:lpstr>
      <vt:lpstr>PowerPoint Presentation</vt:lpstr>
      <vt:lpstr>PowerPoint Presentation</vt:lpstr>
      <vt:lpstr>PowerPoint Presentation</vt:lpstr>
      <vt:lpstr>Requirements on stakeholder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PUCHRIKIvanOSK</cp:lastModifiedBy>
  <cp:revision>22</cp:revision>
  <dcterms:created xsi:type="dcterms:W3CDTF">2019-10-05T18:36:43Z</dcterms:created>
  <dcterms:modified xsi:type="dcterms:W3CDTF">2019-12-15T19:22:16Z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0x010100BDA9E0FBE197174DA449EAD4B6F37E39</vt:lpwstr>
  </property>
</Properties>
</file>